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0"/>
  </p:notesMasterIdLst>
  <p:sldIdLst>
    <p:sldId id="256" r:id="rId2"/>
    <p:sldId id="257" r:id="rId3"/>
    <p:sldId id="258" r:id="rId4"/>
    <p:sldId id="272" r:id="rId5"/>
    <p:sldId id="259" r:id="rId6"/>
    <p:sldId id="270" r:id="rId7"/>
    <p:sldId id="260" r:id="rId8"/>
    <p:sldId id="261" r:id="rId9"/>
    <p:sldId id="262" r:id="rId10"/>
    <p:sldId id="263" r:id="rId11"/>
    <p:sldId id="264" r:id="rId12"/>
    <p:sldId id="271" r:id="rId13"/>
    <p:sldId id="265" r:id="rId14"/>
    <p:sldId id="269" r:id="rId15"/>
    <p:sldId id="266" r:id="rId16"/>
    <p:sldId id="273" r:id="rId17"/>
    <p:sldId id="268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6DFAF7-07AC-4416-B6D4-2CC93D2BF6FA}" v="348" dt="2023-05-03T21:17:06.022"/>
    <p1510:client id="{4DB5D8F0-E9DE-41AC-9BED-A14FD397AF00}" v="322" dt="2023-05-03T21:28:50.587"/>
    <p1510:client id="{6A08D5CC-9154-4156-BD75-A58AC1DF3A57}" v="1238" dt="2023-05-03T21:23:22.8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GDAN GABRIEL VOICILA VOICILA" userId="c4733b4f-1c57-425a-af0b-a7ff47e758e3" providerId="ADAL" clId="{A94624F2-273D-4254-B59A-E56B84783E92}"/>
    <pc:docChg chg="undo redo custSel modSld">
      <pc:chgData name="BOGDAN GABRIEL VOICILA VOICILA" userId="c4733b4f-1c57-425a-af0b-a7ff47e758e3" providerId="ADAL" clId="{A94624F2-273D-4254-B59A-E56B84783E92}" dt="2023-03-25T11:51:45.078" v="3055" actId="20577"/>
      <pc:docMkLst>
        <pc:docMk/>
      </pc:docMkLst>
      <pc:sldChg chg="modSp mod">
        <pc:chgData name="BOGDAN GABRIEL VOICILA VOICILA" userId="c4733b4f-1c57-425a-af0b-a7ff47e758e3" providerId="ADAL" clId="{A94624F2-273D-4254-B59A-E56B84783E92}" dt="2023-03-25T11:51:45.078" v="3055" actId="20577"/>
        <pc:sldMkLst>
          <pc:docMk/>
          <pc:sldMk cId="3427770599" sldId="256"/>
        </pc:sldMkLst>
        <pc:spChg chg="mod">
          <ac:chgData name="BOGDAN GABRIEL VOICILA VOICILA" userId="c4733b4f-1c57-425a-af0b-a7ff47e758e3" providerId="ADAL" clId="{A94624F2-273D-4254-B59A-E56B84783E92}" dt="2023-03-25T11:51:45.078" v="3055" actId="20577"/>
          <ac:spMkLst>
            <pc:docMk/>
            <pc:sldMk cId="3427770599" sldId="256"/>
            <ac:spMk id="2" creationId="{5DD786DB-7FF3-4397-AFEA-9681AE5DFC5A}"/>
          </ac:spMkLst>
        </pc:spChg>
        <pc:spChg chg="mod">
          <ac:chgData name="BOGDAN GABRIEL VOICILA VOICILA" userId="c4733b4f-1c57-425a-af0b-a7ff47e758e3" providerId="ADAL" clId="{A94624F2-273D-4254-B59A-E56B84783E92}" dt="2023-03-11T12:47:29.149" v="40" actId="27636"/>
          <ac:spMkLst>
            <pc:docMk/>
            <pc:sldMk cId="3427770599" sldId="256"/>
            <ac:spMk id="3" creationId="{327EA2C6-D65E-3501-C67B-61F308D240C0}"/>
          </ac:spMkLst>
        </pc:spChg>
      </pc:sldChg>
      <pc:sldChg chg="modSp mod">
        <pc:chgData name="BOGDAN GABRIEL VOICILA VOICILA" userId="c4733b4f-1c57-425a-af0b-a7ff47e758e3" providerId="ADAL" clId="{A94624F2-273D-4254-B59A-E56B84783E92}" dt="2023-03-11T12:58:52.765" v="396" actId="20577"/>
        <pc:sldMkLst>
          <pc:docMk/>
          <pc:sldMk cId="1564956918" sldId="257"/>
        </pc:sldMkLst>
        <pc:spChg chg="mod">
          <ac:chgData name="BOGDAN GABRIEL VOICILA VOICILA" userId="c4733b4f-1c57-425a-af0b-a7ff47e758e3" providerId="ADAL" clId="{A94624F2-273D-4254-B59A-E56B84783E92}" dt="2023-03-11T12:58:52.765" v="396" actId="20577"/>
          <ac:spMkLst>
            <pc:docMk/>
            <pc:sldMk cId="1564956918" sldId="257"/>
            <ac:spMk id="3" creationId="{B3CEE457-0E53-E669-ADCF-6901E3B10070}"/>
          </ac:spMkLst>
        </pc:spChg>
      </pc:sldChg>
      <pc:sldChg chg="addSp delSp modSp mod">
        <pc:chgData name="BOGDAN GABRIEL VOICILA VOICILA" userId="c4733b4f-1c57-425a-af0b-a7ff47e758e3" providerId="ADAL" clId="{A94624F2-273D-4254-B59A-E56B84783E92}" dt="2023-03-18T10:41:22.213" v="397" actId="20577"/>
        <pc:sldMkLst>
          <pc:docMk/>
          <pc:sldMk cId="3671396355" sldId="259"/>
        </pc:sldMkLst>
        <pc:spChg chg="del">
          <ac:chgData name="BOGDAN GABRIEL VOICILA VOICILA" userId="c4733b4f-1c57-425a-af0b-a7ff47e758e3" providerId="ADAL" clId="{A94624F2-273D-4254-B59A-E56B84783E92}" dt="2023-03-11T12:49:30.919" v="41"/>
          <ac:spMkLst>
            <pc:docMk/>
            <pc:sldMk cId="3671396355" sldId="259"/>
            <ac:spMk id="3" creationId="{B3CEE457-0E53-E669-ADCF-6901E3B10070}"/>
          </ac:spMkLst>
        </pc:spChg>
        <pc:graphicFrameChg chg="add mod modGraphic">
          <ac:chgData name="BOGDAN GABRIEL VOICILA VOICILA" userId="c4733b4f-1c57-425a-af0b-a7ff47e758e3" providerId="ADAL" clId="{A94624F2-273D-4254-B59A-E56B84783E92}" dt="2023-03-18T10:41:22.213" v="397" actId="20577"/>
          <ac:graphicFrameMkLst>
            <pc:docMk/>
            <pc:sldMk cId="3671396355" sldId="259"/>
            <ac:graphicFrameMk id="4" creationId="{4B427DE9-3F71-A720-1943-051FA028625D}"/>
          </ac:graphicFrameMkLst>
        </pc:graphicFrameChg>
      </pc:sldChg>
      <pc:sldChg chg="addSp delSp modSp mod">
        <pc:chgData name="BOGDAN GABRIEL VOICILA VOICILA" userId="c4733b4f-1c57-425a-af0b-a7ff47e758e3" providerId="ADAL" clId="{A94624F2-273D-4254-B59A-E56B84783E92}" dt="2023-03-18T12:04:03.567" v="2673" actId="20577"/>
        <pc:sldMkLst>
          <pc:docMk/>
          <pc:sldMk cId="35523079" sldId="261"/>
        </pc:sldMkLst>
        <pc:spChg chg="del">
          <ac:chgData name="BOGDAN GABRIEL VOICILA VOICILA" userId="c4733b4f-1c57-425a-af0b-a7ff47e758e3" providerId="ADAL" clId="{A94624F2-273D-4254-B59A-E56B84783E92}" dt="2023-03-11T12:55:53.948" v="78" actId="478"/>
          <ac:spMkLst>
            <pc:docMk/>
            <pc:sldMk cId="35523079" sldId="261"/>
            <ac:spMk id="3" creationId="{B3CEE457-0E53-E669-ADCF-6901E3B10070}"/>
          </ac:spMkLst>
        </pc:spChg>
        <pc:graphicFrameChg chg="add mod modGraphic">
          <ac:chgData name="BOGDAN GABRIEL VOICILA VOICILA" userId="c4733b4f-1c57-425a-af0b-a7ff47e758e3" providerId="ADAL" clId="{A94624F2-273D-4254-B59A-E56B84783E92}" dt="2023-03-18T12:04:03.567" v="2673" actId="20577"/>
          <ac:graphicFrameMkLst>
            <pc:docMk/>
            <pc:sldMk cId="35523079" sldId="261"/>
            <ac:graphicFrameMk id="4" creationId="{F7A6A653-00B3-2189-44B5-DCDE91E395C0}"/>
          </ac:graphicFrameMkLst>
        </pc:graphicFrameChg>
      </pc:sldChg>
      <pc:sldChg chg="modSp mod">
        <pc:chgData name="BOGDAN GABRIEL VOICILA VOICILA" userId="c4733b4f-1c57-425a-af0b-a7ff47e758e3" providerId="ADAL" clId="{A94624F2-273D-4254-B59A-E56B84783E92}" dt="2023-03-18T12:06:32.466" v="2992" actId="20577"/>
        <pc:sldMkLst>
          <pc:docMk/>
          <pc:sldMk cId="4127399023" sldId="262"/>
        </pc:sldMkLst>
        <pc:spChg chg="mod">
          <ac:chgData name="BOGDAN GABRIEL VOICILA VOICILA" userId="c4733b4f-1c57-425a-af0b-a7ff47e758e3" providerId="ADAL" clId="{A94624F2-273D-4254-B59A-E56B84783E92}" dt="2023-03-18T12:06:32.466" v="2992" actId="20577"/>
          <ac:spMkLst>
            <pc:docMk/>
            <pc:sldMk cId="4127399023" sldId="262"/>
            <ac:spMk id="7" creationId="{F7D9E853-B049-6D90-CA9D-E25CE33611A9}"/>
          </ac:spMkLst>
        </pc:spChg>
      </pc:sldChg>
      <pc:sldChg chg="addSp delSp modSp mod">
        <pc:chgData name="BOGDAN GABRIEL VOICILA VOICILA" userId="c4733b4f-1c57-425a-af0b-a7ff47e758e3" providerId="ADAL" clId="{A94624F2-273D-4254-B59A-E56B84783E92}" dt="2023-03-11T12:55:59.937" v="81"/>
        <pc:sldMkLst>
          <pc:docMk/>
          <pc:sldMk cId="2667610498" sldId="263"/>
        </pc:sldMkLst>
        <pc:spChg chg="del">
          <ac:chgData name="BOGDAN GABRIEL VOICILA VOICILA" userId="c4733b4f-1c57-425a-af0b-a7ff47e758e3" providerId="ADAL" clId="{A94624F2-273D-4254-B59A-E56B84783E92}" dt="2023-03-11T12:55:59.471" v="80" actId="478"/>
          <ac:spMkLst>
            <pc:docMk/>
            <pc:sldMk cId="2667610498" sldId="263"/>
            <ac:spMk id="3" creationId="{B3CEE457-0E53-E669-ADCF-6901E3B10070}"/>
          </ac:spMkLst>
        </pc:spChg>
        <pc:graphicFrameChg chg="add mod">
          <ac:chgData name="BOGDAN GABRIEL VOICILA VOICILA" userId="c4733b4f-1c57-425a-af0b-a7ff47e758e3" providerId="ADAL" clId="{A94624F2-273D-4254-B59A-E56B84783E92}" dt="2023-03-11T12:55:59.937" v="81"/>
          <ac:graphicFrameMkLst>
            <pc:docMk/>
            <pc:sldMk cId="2667610498" sldId="263"/>
            <ac:graphicFrameMk id="4" creationId="{9B104973-7F0E-5830-8534-56D374904CE3}"/>
          </ac:graphicFrameMkLst>
        </pc:graphicFrameChg>
      </pc:sldChg>
    </pc:docChg>
  </pc:docChgLst>
  <pc:docChgLst>
    <pc:chgData name="Alejandro Leal CastaÃ±o" userId="S::alejleal@ucm.es::056316e7-06ff-4b22-8c77-cd3749568255" providerId="AD" clId="Web-{67394FDC-1E7E-9E27-3F99-8B4566213A9F}"/>
    <pc:docChg chg="addSld modSld">
      <pc:chgData name="Alejandro Leal CastaÃ±o" userId="S::alejleal@ucm.es::056316e7-06ff-4b22-8c77-cd3749568255" providerId="AD" clId="Web-{67394FDC-1E7E-9E27-3F99-8B4566213A9F}" dt="2023-03-25T11:56:41.519" v="825" actId="14100"/>
      <pc:docMkLst>
        <pc:docMk/>
      </pc:docMkLst>
      <pc:sldChg chg="modSp">
        <pc:chgData name="Alejandro Leal CastaÃ±o" userId="S::alejleal@ucm.es::056316e7-06ff-4b22-8c77-cd3749568255" providerId="AD" clId="Web-{67394FDC-1E7E-9E27-3F99-8B4566213A9F}" dt="2023-03-25T11:55:33.233" v="756" actId="20577"/>
        <pc:sldMkLst>
          <pc:docMk/>
          <pc:sldMk cId="3427770599" sldId="256"/>
        </pc:sldMkLst>
        <pc:spChg chg="mod">
          <ac:chgData name="Alejandro Leal CastaÃ±o" userId="S::alejleal@ucm.es::056316e7-06ff-4b22-8c77-cd3749568255" providerId="AD" clId="Web-{67394FDC-1E7E-9E27-3F99-8B4566213A9F}" dt="2023-03-25T11:55:33.233" v="756" actId="20577"/>
          <ac:spMkLst>
            <pc:docMk/>
            <pc:sldMk cId="3427770599" sldId="256"/>
            <ac:spMk id="2" creationId="{5DD786DB-7FF3-4397-AFEA-9681AE5DFC5A}"/>
          </ac:spMkLst>
        </pc:spChg>
      </pc:sldChg>
      <pc:sldChg chg="modSp">
        <pc:chgData name="Alejandro Leal CastaÃ±o" userId="S::alejleal@ucm.es::056316e7-06ff-4b22-8c77-cd3749568255" providerId="AD" clId="Web-{67394FDC-1E7E-9E27-3F99-8B4566213A9F}" dt="2023-03-25T11:52:58.987" v="740"/>
        <pc:sldMkLst>
          <pc:docMk/>
          <pc:sldMk cId="2667610498" sldId="263"/>
        </pc:sldMkLst>
        <pc:spChg chg="mod">
          <ac:chgData name="Alejandro Leal CastaÃ±o" userId="S::alejleal@ucm.es::056316e7-06ff-4b22-8c77-cd3749568255" providerId="AD" clId="Web-{67394FDC-1E7E-9E27-3F99-8B4566213A9F}" dt="2023-03-25T11:50:23.367" v="569" actId="20577"/>
          <ac:spMkLst>
            <pc:docMk/>
            <pc:sldMk cId="2667610498" sldId="263"/>
            <ac:spMk id="2" creationId="{11B70F1B-451E-F7AB-A99B-8D849AA4A943}"/>
          </ac:spMkLst>
        </pc:spChg>
        <pc:graphicFrameChg chg="mod modGraphic">
          <ac:chgData name="Alejandro Leal CastaÃ±o" userId="S::alejleal@ucm.es::056316e7-06ff-4b22-8c77-cd3749568255" providerId="AD" clId="Web-{67394FDC-1E7E-9E27-3F99-8B4566213A9F}" dt="2023-03-25T11:52:58.987" v="740"/>
          <ac:graphicFrameMkLst>
            <pc:docMk/>
            <pc:sldMk cId="2667610498" sldId="263"/>
            <ac:graphicFrameMk id="7" creationId="{05E5307D-CEF6-A241-BF79-D5A0C6959B7D}"/>
          </ac:graphicFrameMkLst>
        </pc:graphicFrameChg>
      </pc:sldChg>
      <pc:sldChg chg="modSp">
        <pc:chgData name="Alejandro Leal CastaÃ±o" userId="S::alejleal@ucm.es::056316e7-06ff-4b22-8c77-cd3749568255" providerId="AD" clId="Web-{67394FDC-1E7E-9E27-3F99-8B4566213A9F}" dt="2023-03-25T11:56:41.519" v="825" actId="14100"/>
        <pc:sldMkLst>
          <pc:docMk/>
          <pc:sldMk cId="3809764989" sldId="264"/>
        </pc:sldMkLst>
        <pc:spChg chg="mod">
          <ac:chgData name="Alejandro Leal CastaÃ±o" userId="S::alejleal@ucm.es::056316e7-06ff-4b22-8c77-cd3749568255" providerId="AD" clId="Web-{67394FDC-1E7E-9E27-3F99-8B4566213A9F}" dt="2023-03-25T11:52:14.047" v="586" actId="20577"/>
          <ac:spMkLst>
            <pc:docMk/>
            <pc:sldMk cId="3809764989" sldId="264"/>
            <ac:spMk id="2" creationId="{11B70F1B-451E-F7AB-A99B-8D849AA4A943}"/>
          </ac:spMkLst>
        </pc:spChg>
        <pc:spChg chg="mod">
          <ac:chgData name="Alejandro Leal CastaÃ±o" userId="S::alejleal@ucm.es::056316e7-06ff-4b22-8c77-cd3749568255" providerId="AD" clId="Web-{67394FDC-1E7E-9E27-3F99-8B4566213A9F}" dt="2023-03-25T11:56:41.519" v="825" actId="14100"/>
          <ac:spMkLst>
            <pc:docMk/>
            <pc:sldMk cId="3809764989" sldId="264"/>
            <ac:spMk id="5" creationId="{CBD3C588-98D7-4C2B-1254-2913BF4F9C3B}"/>
          </ac:spMkLst>
        </pc:spChg>
      </pc:sldChg>
      <pc:sldChg chg="modSp">
        <pc:chgData name="Alejandro Leal CastaÃ±o" userId="S::alejleal@ucm.es::056316e7-06ff-4b22-8c77-cd3749568255" providerId="AD" clId="Web-{67394FDC-1E7E-9E27-3F99-8B4566213A9F}" dt="2023-03-25T10:57:39.096" v="177" actId="20577"/>
        <pc:sldMkLst>
          <pc:docMk/>
          <pc:sldMk cId="2679264317" sldId="265"/>
        </pc:sldMkLst>
        <pc:spChg chg="mod">
          <ac:chgData name="Alejandro Leal CastaÃ±o" userId="S::alejleal@ucm.es::056316e7-06ff-4b22-8c77-cd3749568255" providerId="AD" clId="Web-{67394FDC-1E7E-9E27-3F99-8B4566213A9F}" dt="2023-03-25T10:57:39.096" v="177" actId="20577"/>
          <ac:spMkLst>
            <pc:docMk/>
            <pc:sldMk cId="2679264317" sldId="265"/>
            <ac:spMk id="3" creationId="{B3CEE457-0E53-E669-ADCF-6901E3B10070}"/>
          </ac:spMkLst>
        </pc:spChg>
      </pc:sldChg>
      <pc:sldChg chg="modSp">
        <pc:chgData name="Alejandro Leal CastaÃ±o" userId="S::alejleal@ucm.es::056316e7-06ff-4b22-8c77-cd3749568255" providerId="AD" clId="Web-{67394FDC-1E7E-9E27-3F99-8B4566213A9F}" dt="2023-03-25T11:21:13.867" v="264" actId="20577"/>
        <pc:sldMkLst>
          <pc:docMk/>
          <pc:sldMk cId="4152355426" sldId="266"/>
        </pc:sldMkLst>
        <pc:spChg chg="mod">
          <ac:chgData name="Alejandro Leal CastaÃ±o" userId="S::alejleal@ucm.es::056316e7-06ff-4b22-8c77-cd3749568255" providerId="AD" clId="Web-{67394FDC-1E7E-9E27-3F99-8B4566213A9F}" dt="2023-03-25T11:21:13.867" v="264" actId="20577"/>
          <ac:spMkLst>
            <pc:docMk/>
            <pc:sldMk cId="4152355426" sldId="266"/>
            <ac:spMk id="3" creationId="{B3CEE457-0E53-E669-ADCF-6901E3B10070}"/>
          </ac:spMkLst>
        </pc:spChg>
      </pc:sldChg>
      <pc:sldChg chg="modSp">
        <pc:chgData name="Alejandro Leal CastaÃ±o" userId="S::alejleal@ucm.es::056316e7-06ff-4b22-8c77-cd3749568255" providerId="AD" clId="Web-{67394FDC-1E7E-9E27-3F99-8B4566213A9F}" dt="2023-03-25T11:21:37.744" v="271" actId="20577"/>
        <pc:sldMkLst>
          <pc:docMk/>
          <pc:sldMk cId="3890510939" sldId="267"/>
        </pc:sldMkLst>
        <pc:spChg chg="mod">
          <ac:chgData name="Alejandro Leal CastaÃ±o" userId="S::alejleal@ucm.es::056316e7-06ff-4b22-8c77-cd3749568255" providerId="AD" clId="Web-{67394FDC-1E7E-9E27-3F99-8B4566213A9F}" dt="2023-03-25T11:21:37.744" v="271" actId="20577"/>
          <ac:spMkLst>
            <pc:docMk/>
            <pc:sldMk cId="3890510939" sldId="267"/>
            <ac:spMk id="3" creationId="{B3CEE457-0E53-E669-ADCF-6901E3B10070}"/>
          </ac:spMkLst>
        </pc:spChg>
      </pc:sldChg>
      <pc:sldChg chg="modSp">
        <pc:chgData name="Alejandro Leal CastaÃ±o" userId="S::alejleal@ucm.es::056316e7-06ff-4b22-8c77-cd3749568255" providerId="AD" clId="Web-{67394FDC-1E7E-9E27-3F99-8B4566213A9F}" dt="2023-03-25T11:47:19.026" v="443" actId="20577"/>
        <pc:sldMkLst>
          <pc:docMk/>
          <pc:sldMk cId="1716284902" sldId="268"/>
        </pc:sldMkLst>
        <pc:spChg chg="mod">
          <ac:chgData name="Alejandro Leal CastaÃ±o" userId="S::alejleal@ucm.es::056316e7-06ff-4b22-8c77-cd3749568255" providerId="AD" clId="Web-{67394FDC-1E7E-9E27-3F99-8B4566213A9F}" dt="2023-03-25T11:47:19.026" v="443" actId="20577"/>
          <ac:spMkLst>
            <pc:docMk/>
            <pc:sldMk cId="1716284902" sldId="268"/>
            <ac:spMk id="4" creationId="{0B2DB473-64DC-16ED-230F-96E49AC51F21}"/>
          </ac:spMkLst>
        </pc:spChg>
      </pc:sldChg>
      <pc:sldChg chg="modSp add replId">
        <pc:chgData name="Alejandro Leal CastaÃ±o" userId="S::alejleal@ucm.es::056316e7-06ff-4b22-8c77-cd3749568255" providerId="AD" clId="Web-{67394FDC-1E7E-9E27-3F99-8B4566213A9F}" dt="2023-03-25T11:33:07.857" v="394" actId="20577"/>
        <pc:sldMkLst>
          <pc:docMk/>
          <pc:sldMk cId="3561248410" sldId="270"/>
        </pc:sldMkLst>
        <pc:spChg chg="mod">
          <ac:chgData name="Alejandro Leal CastaÃ±o" userId="S::alejleal@ucm.es::056316e7-06ff-4b22-8c77-cd3749568255" providerId="AD" clId="Web-{67394FDC-1E7E-9E27-3F99-8B4566213A9F}" dt="2023-03-25T11:33:07.857" v="394" actId="20577"/>
          <ac:spMkLst>
            <pc:docMk/>
            <pc:sldMk cId="3561248410" sldId="270"/>
            <ac:spMk id="3" creationId="{B3CEE457-0E53-E669-ADCF-6901E3B10070}"/>
          </ac:spMkLst>
        </pc:spChg>
      </pc:sldChg>
    </pc:docChg>
  </pc:docChgLst>
  <pc:docChgLst>
    <pc:chgData name="Mario Alonso Núñez" userId="S::marioa25@ucm.es::d68338d1-e839-4b84-b1d7-a74f9554f350" providerId="AD" clId="Web-{038885A5-8826-C4FD-0130-E914733A6736}"/>
    <pc:docChg chg="modSld">
      <pc:chgData name="Mario Alonso Núñez" userId="S::marioa25@ucm.es::d68338d1-e839-4b84-b1d7-a74f9554f350" providerId="AD" clId="Web-{038885A5-8826-C4FD-0130-E914733A6736}" dt="2023-03-23T18:11:22.853" v="0"/>
      <pc:docMkLst>
        <pc:docMk/>
      </pc:docMkLst>
      <pc:sldChg chg="addSp">
        <pc:chgData name="Mario Alonso Núñez" userId="S::marioa25@ucm.es::d68338d1-e839-4b84-b1d7-a74f9554f350" providerId="AD" clId="Web-{038885A5-8826-C4FD-0130-E914733A6736}" dt="2023-03-23T18:11:22.853" v="0"/>
        <pc:sldMkLst>
          <pc:docMk/>
          <pc:sldMk cId="2679264317" sldId="265"/>
        </pc:sldMkLst>
        <pc:inkChg chg="add">
          <ac:chgData name="Mario Alonso Núñez" userId="S::marioa25@ucm.es::d68338d1-e839-4b84-b1d7-a74f9554f350" providerId="AD" clId="Web-{038885A5-8826-C4FD-0130-E914733A6736}" dt="2023-03-23T18:11:22.853" v="0"/>
          <ac:inkMkLst>
            <pc:docMk/>
            <pc:sldMk cId="2679264317" sldId="265"/>
            <ac:inkMk id="4" creationId="{35951A3C-09E4-C502-A4BD-26413137B11C}"/>
          </ac:inkMkLst>
        </pc:inkChg>
      </pc:sldChg>
    </pc:docChg>
  </pc:docChgLst>
  <pc:docChgLst>
    <pc:chgData name="Mario Alonso Núñez" userId="d68338d1-e839-4b84-b1d7-a74f9554f350" providerId="ADAL" clId="{C76954DC-8B76-4F3F-9A05-E16B55B454A3}"/>
    <pc:docChg chg="undo custSel modSld">
      <pc:chgData name="Mario Alonso Núñez" userId="d68338d1-e839-4b84-b1d7-a74f9554f350" providerId="ADAL" clId="{C76954DC-8B76-4F3F-9A05-E16B55B454A3}" dt="2023-03-25T10:56:22.996" v="2869" actId="20577"/>
      <pc:docMkLst>
        <pc:docMk/>
      </pc:docMkLst>
      <pc:sldChg chg="modSp mod">
        <pc:chgData name="Mario Alonso Núñez" userId="d68338d1-e839-4b84-b1d7-a74f9554f350" providerId="ADAL" clId="{C76954DC-8B76-4F3F-9A05-E16B55B454A3}" dt="2023-03-25T10:54:39.726" v="2850" actId="20577"/>
        <pc:sldMkLst>
          <pc:docMk/>
          <pc:sldMk cId="3427770599" sldId="256"/>
        </pc:sldMkLst>
        <pc:spChg chg="mod">
          <ac:chgData name="Mario Alonso Núñez" userId="d68338d1-e839-4b84-b1d7-a74f9554f350" providerId="ADAL" clId="{C76954DC-8B76-4F3F-9A05-E16B55B454A3}" dt="2023-03-25T10:54:39.726" v="2850" actId="20577"/>
          <ac:spMkLst>
            <pc:docMk/>
            <pc:sldMk cId="3427770599" sldId="256"/>
            <ac:spMk id="2" creationId="{5DD786DB-7FF3-4397-AFEA-9681AE5DFC5A}"/>
          </ac:spMkLst>
        </pc:spChg>
      </pc:sldChg>
      <pc:sldChg chg="modSp mod">
        <pc:chgData name="Mario Alonso Núñez" userId="d68338d1-e839-4b84-b1d7-a74f9554f350" providerId="ADAL" clId="{C76954DC-8B76-4F3F-9A05-E16B55B454A3}" dt="2023-03-25T10:56:22.996" v="2869" actId="20577"/>
        <pc:sldMkLst>
          <pc:docMk/>
          <pc:sldMk cId="3809764989" sldId="264"/>
        </pc:sldMkLst>
        <pc:spChg chg="mod">
          <ac:chgData name="Mario Alonso Núñez" userId="d68338d1-e839-4b84-b1d7-a74f9554f350" providerId="ADAL" clId="{C76954DC-8B76-4F3F-9A05-E16B55B454A3}" dt="2023-03-25T10:56:22.996" v="2869" actId="20577"/>
          <ac:spMkLst>
            <pc:docMk/>
            <pc:sldMk cId="3809764989" sldId="264"/>
            <ac:spMk id="5" creationId="{CBD3C588-98D7-4C2B-1254-2913BF4F9C3B}"/>
          </ac:spMkLst>
        </pc:spChg>
      </pc:sldChg>
      <pc:sldChg chg="modSp mod">
        <pc:chgData name="Mario Alonso Núñez" userId="d68338d1-e839-4b84-b1d7-a74f9554f350" providerId="ADAL" clId="{C76954DC-8B76-4F3F-9A05-E16B55B454A3}" dt="2023-03-25T09:53:16.383" v="872" actId="5793"/>
        <pc:sldMkLst>
          <pc:docMk/>
          <pc:sldMk cId="2679264317" sldId="265"/>
        </pc:sldMkLst>
        <pc:spChg chg="mod">
          <ac:chgData name="Mario Alonso Núñez" userId="d68338d1-e839-4b84-b1d7-a74f9554f350" providerId="ADAL" clId="{C76954DC-8B76-4F3F-9A05-E16B55B454A3}" dt="2023-03-25T09:53:16.383" v="872" actId="5793"/>
          <ac:spMkLst>
            <pc:docMk/>
            <pc:sldMk cId="2679264317" sldId="265"/>
            <ac:spMk id="3" creationId="{B3CEE457-0E53-E669-ADCF-6901E3B10070}"/>
          </ac:spMkLst>
        </pc:spChg>
      </pc:sldChg>
      <pc:sldChg chg="modSp mod">
        <pc:chgData name="Mario Alonso Núñez" userId="d68338d1-e839-4b84-b1d7-a74f9554f350" providerId="ADAL" clId="{C76954DC-8B76-4F3F-9A05-E16B55B454A3}" dt="2023-03-25T10:15:22.637" v="1404" actId="115"/>
        <pc:sldMkLst>
          <pc:docMk/>
          <pc:sldMk cId="4152355426" sldId="266"/>
        </pc:sldMkLst>
        <pc:spChg chg="mod">
          <ac:chgData name="Mario Alonso Núñez" userId="d68338d1-e839-4b84-b1d7-a74f9554f350" providerId="ADAL" clId="{C76954DC-8B76-4F3F-9A05-E16B55B454A3}" dt="2023-03-25T10:15:22.637" v="1404" actId="115"/>
          <ac:spMkLst>
            <pc:docMk/>
            <pc:sldMk cId="4152355426" sldId="266"/>
            <ac:spMk id="3" creationId="{B3CEE457-0E53-E669-ADCF-6901E3B10070}"/>
          </ac:spMkLst>
        </pc:spChg>
      </pc:sldChg>
      <pc:sldChg chg="addSp delSp modSp mod">
        <pc:chgData name="Mario Alonso Núñez" userId="d68338d1-e839-4b84-b1d7-a74f9554f350" providerId="ADAL" clId="{C76954DC-8B76-4F3F-9A05-E16B55B454A3}" dt="2023-03-25T10:43:09.544" v="2330" actId="20577"/>
        <pc:sldMkLst>
          <pc:docMk/>
          <pc:sldMk cId="3890510939" sldId="267"/>
        </pc:sldMkLst>
        <pc:spChg chg="del mod">
          <ac:chgData name="Mario Alonso Núñez" userId="d68338d1-e839-4b84-b1d7-a74f9554f350" providerId="ADAL" clId="{C76954DC-8B76-4F3F-9A05-E16B55B454A3}" dt="2023-03-25T10:40:36.995" v="1903" actId="478"/>
          <ac:spMkLst>
            <pc:docMk/>
            <pc:sldMk cId="3890510939" sldId="267"/>
            <ac:spMk id="3" creationId="{B3CEE457-0E53-E669-ADCF-6901E3B10070}"/>
          </ac:spMkLst>
        </pc:spChg>
        <pc:spChg chg="add mod">
          <ac:chgData name="Mario Alonso Núñez" userId="d68338d1-e839-4b84-b1d7-a74f9554f350" providerId="ADAL" clId="{C76954DC-8B76-4F3F-9A05-E16B55B454A3}" dt="2023-03-25T10:43:09.544" v="2330" actId="20577"/>
          <ac:spMkLst>
            <pc:docMk/>
            <pc:sldMk cId="3890510939" sldId="267"/>
            <ac:spMk id="5" creationId="{FE56A232-0CCB-0C45-6BA4-44015C4000DE}"/>
          </ac:spMkLst>
        </pc:spChg>
      </pc:sldChg>
      <pc:sldChg chg="addSp delSp modSp mod">
        <pc:chgData name="Mario Alonso Núñez" userId="d68338d1-e839-4b84-b1d7-a74f9554f350" providerId="ADAL" clId="{C76954DC-8B76-4F3F-9A05-E16B55B454A3}" dt="2023-03-25T10:50:53.008" v="2841" actId="20577"/>
        <pc:sldMkLst>
          <pc:docMk/>
          <pc:sldMk cId="1716284902" sldId="268"/>
        </pc:sldMkLst>
        <pc:spChg chg="del">
          <ac:chgData name="Mario Alonso Núñez" userId="d68338d1-e839-4b84-b1d7-a74f9554f350" providerId="ADAL" clId="{C76954DC-8B76-4F3F-9A05-E16B55B454A3}" dt="2023-03-25T10:43:35.732" v="2331" actId="478"/>
          <ac:spMkLst>
            <pc:docMk/>
            <pc:sldMk cId="1716284902" sldId="268"/>
            <ac:spMk id="3" creationId="{B3CEE457-0E53-E669-ADCF-6901E3B10070}"/>
          </ac:spMkLst>
        </pc:spChg>
        <pc:spChg chg="add mod">
          <ac:chgData name="Mario Alonso Núñez" userId="d68338d1-e839-4b84-b1d7-a74f9554f350" providerId="ADAL" clId="{C76954DC-8B76-4F3F-9A05-E16B55B454A3}" dt="2023-03-25T10:50:53.008" v="2841" actId="20577"/>
          <ac:spMkLst>
            <pc:docMk/>
            <pc:sldMk cId="1716284902" sldId="268"/>
            <ac:spMk id="4" creationId="{0B2DB473-64DC-16ED-230F-96E49AC51F21}"/>
          </ac:spMkLst>
        </pc:spChg>
      </pc:sldChg>
      <pc:sldChg chg="modSp mod">
        <pc:chgData name="Mario Alonso Núñez" userId="d68338d1-e839-4b84-b1d7-a74f9554f350" providerId="ADAL" clId="{C76954DC-8B76-4F3F-9A05-E16B55B454A3}" dt="2023-03-25T10:32:52.090" v="1900" actId="20577"/>
        <pc:sldMkLst>
          <pc:docMk/>
          <pc:sldMk cId="3561248410" sldId="270"/>
        </pc:sldMkLst>
        <pc:spChg chg="mod">
          <ac:chgData name="Mario Alonso Núñez" userId="d68338d1-e839-4b84-b1d7-a74f9554f350" providerId="ADAL" clId="{C76954DC-8B76-4F3F-9A05-E16B55B454A3}" dt="2023-03-25T10:32:52.090" v="1900" actId="20577"/>
          <ac:spMkLst>
            <pc:docMk/>
            <pc:sldMk cId="3561248410" sldId="270"/>
            <ac:spMk id="3" creationId="{B3CEE457-0E53-E669-ADCF-6901E3B10070}"/>
          </ac:spMkLst>
        </pc:spChg>
      </pc:sldChg>
    </pc:docChg>
  </pc:docChgLst>
  <pc:docChgLst>
    <pc:chgData name="Alejandro Leal CastaÃ±o" userId="S::alejleal@ucm.es::056316e7-06ff-4b22-8c77-cd3749568255" providerId="AD" clId="Web-{A3DFA729-47FD-84A4-974B-C199135D971E}"/>
    <pc:docChg chg="addSld modSld">
      <pc:chgData name="Alejandro Leal CastaÃ±o" userId="S::alejleal@ucm.es::056316e7-06ff-4b22-8c77-cd3749568255" providerId="AD" clId="Web-{A3DFA729-47FD-84A4-974B-C199135D971E}" dt="2023-03-11T16:20:33.173" v="5505" actId="20577"/>
      <pc:docMkLst>
        <pc:docMk/>
      </pc:docMkLst>
      <pc:sldChg chg="modSp">
        <pc:chgData name="Alejandro Leal CastaÃ±o" userId="S::alejleal@ucm.es::056316e7-06ff-4b22-8c77-cd3749568255" providerId="AD" clId="Web-{A3DFA729-47FD-84A4-974B-C199135D971E}" dt="2023-03-11T13:12:19.956" v="6" actId="20577"/>
        <pc:sldMkLst>
          <pc:docMk/>
          <pc:sldMk cId="3427770599" sldId="256"/>
        </pc:sldMkLst>
        <pc:spChg chg="mod">
          <ac:chgData name="Alejandro Leal CastaÃ±o" userId="S::alejleal@ucm.es::056316e7-06ff-4b22-8c77-cd3749568255" providerId="AD" clId="Web-{A3DFA729-47FD-84A4-974B-C199135D971E}" dt="2023-03-11T13:12:19.956" v="6" actId="20577"/>
          <ac:spMkLst>
            <pc:docMk/>
            <pc:sldMk cId="3427770599" sldId="256"/>
            <ac:spMk id="2" creationId="{5DD786DB-7FF3-4397-AFEA-9681AE5DFC5A}"/>
          </ac:spMkLst>
        </pc:spChg>
      </pc:sldChg>
      <pc:sldChg chg="modSp">
        <pc:chgData name="Alejandro Leal CastaÃ±o" userId="S::alejleal@ucm.es::056316e7-06ff-4b22-8c77-cd3749568255" providerId="AD" clId="Web-{A3DFA729-47FD-84A4-974B-C199135D971E}" dt="2023-03-11T14:23:32.886" v="1481" actId="20577"/>
        <pc:sldMkLst>
          <pc:docMk/>
          <pc:sldMk cId="1564956918" sldId="257"/>
        </pc:sldMkLst>
        <pc:spChg chg="mod">
          <ac:chgData name="Alejandro Leal CastaÃ±o" userId="S::alejleal@ucm.es::056316e7-06ff-4b22-8c77-cd3749568255" providerId="AD" clId="Web-{A3DFA729-47FD-84A4-974B-C199135D971E}" dt="2023-03-11T14:23:32.886" v="1481" actId="20577"/>
          <ac:spMkLst>
            <pc:docMk/>
            <pc:sldMk cId="1564956918" sldId="257"/>
            <ac:spMk id="3" creationId="{B3CEE457-0E53-E669-ADCF-6901E3B10070}"/>
          </ac:spMkLst>
        </pc:spChg>
      </pc:sldChg>
      <pc:sldChg chg="modSp">
        <pc:chgData name="Alejandro Leal CastaÃ±o" userId="S::alejleal@ucm.es::056316e7-06ff-4b22-8c77-cd3749568255" providerId="AD" clId="Web-{A3DFA729-47FD-84A4-974B-C199135D971E}" dt="2023-03-11T13:24:55.409" v="626" actId="20577"/>
        <pc:sldMkLst>
          <pc:docMk/>
          <pc:sldMk cId="3100987040" sldId="258"/>
        </pc:sldMkLst>
        <pc:spChg chg="mod">
          <ac:chgData name="Alejandro Leal CastaÃ±o" userId="S::alejleal@ucm.es::056316e7-06ff-4b22-8c77-cd3749568255" providerId="AD" clId="Web-{A3DFA729-47FD-84A4-974B-C199135D971E}" dt="2023-03-11T13:24:55.409" v="626" actId="20577"/>
          <ac:spMkLst>
            <pc:docMk/>
            <pc:sldMk cId="3100987040" sldId="258"/>
            <ac:spMk id="3" creationId="{B3CEE457-0E53-E669-ADCF-6901E3B10070}"/>
          </ac:spMkLst>
        </pc:spChg>
      </pc:sldChg>
      <pc:sldChg chg="modSp">
        <pc:chgData name="Alejandro Leal CastaÃ±o" userId="S::alejleal@ucm.es::056316e7-06ff-4b22-8c77-cd3749568255" providerId="AD" clId="Web-{A3DFA729-47FD-84A4-974B-C199135D971E}" dt="2023-03-11T16:13:03.016" v="5372"/>
        <pc:sldMkLst>
          <pc:docMk/>
          <pc:sldMk cId="3671396355" sldId="259"/>
        </pc:sldMkLst>
        <pc:spChg chg="mod">
          <ac:chgData name="Alejandro Leal CastaÃ±o" userId="S::alejleal@ucm.es::056316e7-06ff-4b22-8c77-cd3749568255" providerId="AD" clId="Web-{A3DFA729-47FD-84A4-974B-C199135D971E}" dt="2023-03-11T15:50:59.330" v="4766" actId="20577"/>
          <ac:spMkLst>
            <pc:docMk/>
            <pc:sldMk cId="3671396355" sldId="259"/>
            <ac:spMk id="2" creationId="{11B70F1B-451E-F7AB-A99B-8D849AA4A943}"/>
          </ac:spMkLst>
        </pc:spChg>
        <pc:graphicFrameChg chg="mod modGraphic">
          <ac:chgData name="Alejandro Leal CastaÃ±o" userId="S::alejleal@ucm.es::056316e7-06ff-4b22-8c77-cd3749568255" providerId="AD" clId="Web-{A3DFA729-47FD-84A4-974B-C199135D971E}" dt="2023-03-11T16:13:03.016" v="5372"/>
          <ac:graphicFrameMkLst>
            <pc:docMk/>
            <pc:sldMk cId="3671396355" sldId="259"/>
            <ac:graphicFrameMk id="4" creationId="{4B427DE9-3F71-A720-1943-051FA028625D}"/>
          </ac:graphicFrameMkLst>
        </pc:graphicFrameChg>
      </pc:sldChg>
      <pc:sldChg chg="modSp">
        <pc:chgData name="Alejandro Leal CastaÃ±o" userId="S::alejleal@ucm.es::056316e7-06ff-4b22-8c77-cd3749568255" providerId="AD" clId="Web-{A3DFA729-47FD-84A4-974B-C199135D971E}" dt="2023-03-11T16:20:33.173" v="5505" actId="20577"/>
        <pc:sldMkLst>
          <pc:docMk/>
          <pc:sldMk cId="3372363789" sldId="260"/>
        </pc:sldMkLst>
        <pc:spChg chg="mod">
          <ac:chgData name="Alejandro Leal CastaÃ±o" userId="S::alejleal@ucm.es::056316e7-06ff-4b22-8c77-cd3749568255" providerId="AD" clId="Web-{A3DFA729-47FD-84A4-974B-C199135D971E}" dt="2023-03-11T15:49:38.281" v="4738" actId="20577"/>
          <ac:spMkLst>
            <pc:docMk/>
            <pc:sldMk cId="3372363789" sldId="260"/>
            <ac:spMk id="2" creationId="{11B70F1B-451E-F7AB-A99B-8D849AA4A943}"/>
          </ac:spMkLst>
        </pc:spChg>
        <pc:spChg chg="mod">
          <ac:chgData name="Alejandro Leal CastaÃ±o" userId="S::alejleal@ucm.es::056316e7-06ff-4b22-8c77-cd3749568255" providerId="AD" clId="Web-{A3DFA729-47FD-84A4-974B-C199135D971E}" dt="2023-03-11T16:20:33.173" v="5505" actId="20577"/>
          <ac:spMkLst>
            <pc:docMk/>
            <pc:sldMk cId="3372363789" sldId="260"/>
            <ac:spMk id="3" creationId="{B3CEE457-0E53-E669-ADCF-6901E3B10070}"/>
          </ac:spMkLst>
        </pc:spChg>
      </pc:sldChg>
      <pc:sldChg chg="modSp">
        <pc:chgData name="Alejandro Leal CastaÃ±o" userId="S::alejleal@ucm.es::056316e7-06ff-4b22-8c77-cd3749568255" providerId="AD" clId="Web-{A3DFA729-47FD-84A4-974B-C199135D971E}" dt="2023-03-11T15:52:52.897" v="4852"/>
        <pc:sldMkLst>
          <pc:docMk/>
          <pc:sldMk cId="35523079" sldId="261"/>
        </pc:sldMkLst>
        <pc:spChg chg="mod">
          <ac:chgData name="Alejandro Leal CastaÃ±o" userId="S::alejleal@ucm.es::056316e7-06ff-4b22-8c77-cd3749568255" providerId="AD" clId="Web-{A3DFA729-47FD-84A4-974B-C199135D971E}" dt="2023-03-11T15:50:47.361" v="4763" actId="20577"/>
          <ac:spMkLst>
            <pc:docMk/>
            <pc:sldMk cId="35523079" sldId="261"/>
            <ac:spMk id="2" creationId="{11B70F1B-451E-F7AB-A99B-8D849AA4A943}"/>
          </ac:spMkLst>
        </pc:spChg>
        <pc:graphicFrameChg chg="mod modGraphic">
          <ac:chgData name="Alejandro Leal CastaÃ±o" userId="S::alejleal@ucm.es::056316e7-06ff-4b22-8c77-cd3749568255" providerId="AD" clId="Web-{A3DFA729-47FD-84A4-974B-C199135D971E}" dt="2023-03-11T15:52:52.897" v="4852"/>
          <ac:graphicFrameMkLst>
            <pc:docMk/>
            <pc:sldMk cId="35523079" sldId="261"/>
            <ac:graphicFrameMk id="4" creationId="{F7A6A653-00B3-2189-44B5-DCDE91E395C0}"/>
          </ac:graphicFrameMkLst>
        </pc:graphicFrameChg>
      </pc:sldChg>
      <pc:sldChg chg="addSp delSp modSp">
        <pc:chgData name="Alejandro Leal CastaÃ±o" userId="S::alejleal@ucm.es::056316e7-06ff-4b22-8c77-cd3749568255" providerId="AD" clId="Web-{A3DFA729-47FD-84A4-974B-C199135D971E}" dt="2023-03-11T15:58:05.783" v="4888"/>
        <pc:sldMkLst>
          <pc:docMk/>
          <pc:sldMk cId="4127399023" sldId="262"/>
        </pc:sldMkLst>
        <pc:spChg chg="mod">
          <ac:chgData name="Alejandro Leal CastaÃ±o" userId="S::alejleal@ucm.es::056316e7-06ff-4b22-8c77-cd3749568255" providerId="AD" clId="Web-{A3DFA729-47FD-84A4-974B-C199135D971E}" dt="2023-03-11T15:50:44.064" v="4761" actId="20577"/>
          <ac:spMkLst>
            <pc:docMk/>
            <pc:sldMk cId="4127399023" sldId="262"/>
            <ac:spMk id="2" creationId="{11B70F1B-451E-F7AB-A99B-8D849AA4A943}"/>
          </ac:spMkLst>
        </pc:spChg>
        <pc:spChg chg="del">
          <ac:chgData name="Alejandro Leal CastaÃ±o" userId="S::alejleal@ucm.es::056316e7-06ff-4b22-8c77-cd3749568255" providerId="AD" clId="Web-{A3DFA729-47FD-84A4-974B-C199135D971E}" dt="2023-03-11T15:57:57.142" v="4885"/>
          <ac:spMkLst>
            <pc:docMk/>
            <pc:sldMk cId="4127399023" sldId="262"/>
            <ac:spMk id="3" creationId="{B3CEE457-0E53-E669-ADCF-6901E3B10070}"/>
          </ac:spMkLst>
        </pc:spChg>
        <pc:spChg chg="add mod">
          <ac:chgData name="Alejandro Leal CastaÃ±o" userId="S::alejleal@ucm.es::056316e7-06ff-4b22-8c77-cd3749568255" providerId="AD" clId="Web-{A3DFA729-47FD-84A4-974B-C199135D971E}" dt="2023-03-11T15:58:05.783" v="4888"/>
          <ac:spMkLst>
            <pc:docMk/>
            <pc:sldMk cId="4127399023" sldId="262"/>
            <ac:spMk id="7" creationId="{F7D9E853-B049-6D90-CA9D-E25CE33611A9}"/>
          </ac:spMkLst>
        </pc:spChg>
        <pc:graphicFrameChg chg="add del mod">
          <ac:chgData name="Alejandro Leal CastaÃ±o" userId="S::alejleal@ucm.es::056316e7-06ff-4b22-8c77-cd3749568255" providerId="AD" clId="Web-{A3DFA729-47FD-84A4-974B-C199135D971E}" dt="2023-03-11T15:57:58.892" v="4887"/>
          <ac:graphicFrameMkLst>
            <pc:docMk/>
            <pc:sldMk cId="4127399023" sldId="262"/>
            <ac:graphicFrameMk id="5" creationId="{9A93503E-724C-4E85-ABE8-6C2BECD241E2}"/>
          </ac:graphicFrameMkLst>
        </pc:graphicFrameChg>
      </pc:sldChg>
      <pc:sldChg chg="addSp delSp modSp">
        <pc:chgData name="Alejandro Leal CastaÃ±o" userId="S::alejleal@ucm.es::056316e7-06ff-4b22-8c77-cd3749568255" providerId="AD" clId="Web-{A3DFA729-47FD-84A4-974B-C199135D971E}" dt="2023-03-11T15:53:15.616" v="4855"/>
        <pc:sldMkLst>
          <pc:docMk/>
          <pc:sldMk cId="2667610498" sldId="263"/>
        </pc:sldMkLst>
        <pc:spChg chg="mod">
          <ac:chgData name="Alejandro Leal CastaÃ±o" userId="S::alejleal@ucm.es::056316e7-06ff-4b22-8c77-cd3749568255" providerId="AD" clId="Web-{A3DFA729-47FD-84A4-974B-C199135D971E}" dt="2023-03-11T15:50:25.064" v="4758" actId="20577"/>
          <ac:spMkLst>
            <pc:docMk/>
            <pc:sldMk cId="2667610498" sldId="263"/>
            <ac:spMk id="2" creationId="{11B70F1B-451E-F7AB-A99B-8D849AA4A943}"/>
          </ac:spMkLst>
        </pc:spChg>
        <pc:spChg chg="add del mod">
          <ac:chgData name="Alejandro Leal CastaÃ±o" userId="S::alejleal@ucm.es::056316e7-06ff-4b22-8c77-cd3749568255" providerId="AD" clId="Web-{A3DFA729-47FD-84A4-974B-C199135D971E}" dt="2023-03-11T15:53:15.616" v="4855"/>
          <ac:spMkLst>
            <pc:docMk/>
            <pc:sldMk cId="2667610498" sldId="263"/>
            <ac:spMk id="5" creationId="{179CA54E-CE32-8E20-19B2-628B212A9CD8}"/>
          </ac:spMkLst>
        </pc:spChg>
        <pc:graphicFrameChg chg="del">
          <ac:chgData name="Alejandro Leal CastaÃ±o" userId="S::alejleal@ucm.es::056316e7-06ff-4b22-8c77-cd3749568255" providerId="AD" clId="Web-{A3DFA729-47FD-84A4-974B-C199135D971E}" dt="2023-03-11T15:53:08.428" v="4853"/>
          <ac:graphicFrameMkLst>
            <pc:docMk/>
            <pc:sldMk cId="2667610498" sldId="263"/>
            <ac:graphicFrameMk id="4" creationId="{9B104973-7F0E-5830-8534-56D374904CE3}"/>
          </ac:graphicFrameMkLst>
        </pc:graphicFrameChg>
        <pc:graphicFrameChg chg="add">
          <ac:chgData name="Alejandro Leal CastaÃ±o" userId="S::alejleal@ucm.es::056316e7-06ff-4b22-8c77-cd3749568255" providerId="AD" clId="Web-{A3DFA729-47FD-84A4-974B-C199135D971E}" dt="2023-03-11T15:53:09.428" v="4854"/>
          <ac:graphicFrameMkLst>
            <pc:docMk/>
            <pc:sldMk cId="2667610498" sldId="263"/>
            <ac:graphicFrameMk id="7" creationId="{05E5307D-CEF6-A241-BF79-D5A0C6959B7D}"/>
          </ac:graphicFrameMkLst>
        </pc:graphicFrameChg>
      </pc:sldChg>
      <pc:sldChg chg="addSp delSp modSp">
        <pc:chgData name="Alejandro Leal CastaÃ±o" userId="S::alejleal@ucm.es::056316e7-06ff-4b22-8c77-cd3749568255" providerId="AD" clId="Web-{A3DFA729-47FD-84A4-974B-C199135D971E}" dt="2023-03-11T15:58:10.674" v="4890"/>
        <pc:sldMkLst>
          <pc:docMk/>
          <pc:sldMk cId="3809764989" sldId="264"/>
        </pc:sldMkLst>
        <pc:spChg chg="mod">
          <ac:chgData name="Alejandro Leal CastaÃ±o" userId="S::alejleal@ucm.es::056316e7-06ff-4b22-8c77-cd3749568255" providerId="AD" clId="Web-{A3DFA729-47FD-84A4-974B-C199135D971E}" dt="2023-03-11T15:50:29.517" v="4759" actId="20577"/>
          <ac:spMkLst>
            <pc:docMk/>
            <pc:sldMk cId="3809764989" sldId="264"/>
            <ac:spMk id="2" creationId="{11B70F1B-451E-F7AB-A99B-8D849AA4A943}"/>
          </ac:spMkLst>
        </pc:spChg>
        <pc:spChg chg="del">
          <ac:chgData name="Alejandro Leal CastaÃ±o" userId="S::alejleal@ucm.es::056316e7-06ff-4b22-8c77-cd3749568255" providerId="AD" clId="Web-{A3DFA729-47FD-84A4-974B-C199135D971E}" dt="2023-03-11T15:58:10.299" v="4889"/>
          <ac:spMkLst>
            <pc:docMk/>
            <pc:sldMk cId="3809764989" sldId="264"/>
            <ac:spMk id="3" creationId="{B3CEE457-0E53-E669-ADCF-6901E3B10070}"/>
          </ac:spMkLst>
        </pc:spChg>
        <pc:spChg chg="add mod">
          <ac:chgData name="Alejandro Leal CastaÃ±o" userId="S::alejleal@ucm.es::056316e7-06ff-4b22-8c77-cd3749568255" providerId="AD" clId="Web-{A3DFA729-47FD-84A4-974B-C199135D971E}" dt="2023-03-11T15:58:10.674" v="4890"/>
          <ac:spMkLst>
            <pc:docMk/>
            <pc:sldMk cId="3809764989" sldId="264"/>
            <ac:spMk id="5" creationId="{CBD3C588-98D7-4C2B-1254-2913BF4F9C3B}"/>
          </ac:spMkLst>
        </pc:spChg>
      </pc:sldChg>
      <pc:sldChg chg="modSp add replId">
        <pc:chgData name="Alejandro Leal CastaÃ±o" userId="S::alejleal@ucm.es::056316e7-06ff-4b22-8c77-cd3749568255" providerId="AD" clId="Web-{A3DFA729-47FD-84A4-974B-C199135D971E}" dt="2023-03-11T14:28:35.763" v="1548" actId="20577"/>
        <pc:sldMkLst>
          <pc:docMk/>
          <pc:sldMk cId="3655561722" sldId="269"/>
        </pc:sldMkLst>
        <pc:spChg chg="mod">
          <ac:chgData name="Alejandro Leal CastaÃ±o" userId="S::alejleal@ucm.es::056316e7-06ff-4b22-8c77-cd3749568255" providerId="AD" clId="Web-{A3DFA729-47FD-84A4-974B-C199135D971E}" dt="2023-03-11T14:28:35.763" v="1548" actId="20577"/>
          <ac:spMkLst>
            <pc:docMk/>
            <pc:sldMk cId="3655561722" sldId="269"/>
            <ac:spMk id="3" creationId="{B3CEE457-0E53-E669-ADCF-6901E3B10070}"/>
          </ac:spMkLst>
        </pc:spChg>
      </pc:sldChg>
    </pc:docChg>
  </pc:docChgLst>
  <pc:docChgLst>
    <pc:chgData name="José Eduardo Raimundo Fernando" userId="6766bf86-69b4-4f78-8df6-fa2f7d4c69ff" providerId="ADAL" clId="{4DB5D8F0-E9DE-41AC-9BED-A14FD397AF00}"/>
    <pc:docChg chg="undo redo custSel addSld delSld modSld sldOrd">
      <pc:chgData name="José Eduardo Raimundo Fernando" userId="6766bf86-69b4-4f78-8df6-fa2f7d4c69ff" providerId="ADAL" clId="{4DB5D8F0-E9DE-41AC-9BED-A14FD397AF00}" dt="2023-05-03T21:28:50.587" v="323" actId="1076"/>
      <pc:docMkLst>
        <pc:docMk/>
      </pc:docMkLst>
      <pc:sldChg chg="addSp delSp modSp mod setBg setClrOvrMap">
        <pc:chgData name="José Eduardo Raimundo Fernando" userId="6766bf86-69b4-4f78-8df6-fa2f7d4c69ff" providerId="ADAL" clId="{4DB5D8F0-E9DE-41AC-9BED-A14FD397AF00}" dt="2023-05-03T21:26:47.879" v="308" actId="2710"/>
        <pc:sldMkLst>
          <pc:docMk/>
          <pc:sldMk cId="1564956918" sldId="257"/>
        </pc:sldMkLst>
        <pc:spChg chg="mod">
          <ac:chgData name="José Eduardo Raimundo Fernando" userId="6766bf86-69b4-4f78-8df6-fa2f7d4c69ff" providerId="ADAL" clId="{4DB5D8F0-E9DE-41AC-9BED-A14FD397AF00}" dt="2023-05-03T21:26:13.471" v="289" actId="26606"/>
          <ac:spMkLst>
            <pc:docMk/>
            <pc:sldMk cId="1564956918" sldId="257"/>
            <ac:spMk id="2" creationId="{11B70F1B-451E-F7AB-A99B-8D849AA4A943}"/>
          </ac:spMkLst>
        </pc:spChg>
        <pc:spChg chg="add del">
          <ac:chgData name="José Eduardo Raimundo Fernando" userId="6766bf86-69b4-4f78-8df6-fa2f7d4c69ff" providerId="ADAL" clId="{4DB5D8F0-E9DE-41AC-9BED-A14FD397AF00}" dt="2023-05-03T21:26:13.471" v="289" actId="26606"/>
          <ac:spMkLst>
            <pc:docMk/>
            <pc:sldMk cId="1564956918" sldId="257"/>
            <ac:spMk id="3" creationId="{B3CEE457-0E53-E669-ADCF-6901E3B10070}"/>
          </ac:spMkLst>
        </pc:spChg>
        <pc:spChg chg="add del">
          <ac:chgData name="José Eduardo Raimundo Fernando" userId="6766bf86-69b4-4f78-8df6-fa2f7d4c69ff" providerId="ADAL" clId="{4DB5D8F0-E9DE-41AC-9BED-A14FD397AF00}" dt="2023-05-03T21:26:04.880" v="284" actId="26606"/>
          <ac:spMkLst>
            <pc:docMk/>
            <pc:sldMk cId="1564956918" sldId="257"/>
            <ac:spMk id="8" creationId="{BD4E11C7-7BD5-4045-AC27-3F529BEC73BA}"/>
          </ac:spMkLst>
        </pc:spChg>
        <pc:spChg chg="add del">
          <ac:chgData name="José Eduardo Raimundo Fernando" userId="6766bf86-69b4-4f78-8df6-fa2f7d4c69ff" providerId="ADAL" clId="{4DB5D8F0-E9DE-41AC-9BED-A14FD397AF00}" dt="2023-05-03T21:25:49.515" v="280" actId="26606"/>
          <ac:spMkLst>
            <pc:docMk/>
            <pc:sldMk cId="1564956918" sldId="257"/>
            <ac:spMk id="9" creationId="{619B3503-D505-49AA-97C1-B299D58DB436}"/>
          </ac:spMkLst>
        </pc:spChg>
        <pc:spChg chg="add del">
          <ac:chgData name="José Eduardo Raimundo Fernando" userId="6766bf86-69b4-4f78-8df6-fa2f7d4c69ff" providerId="ADAL" clId="{4DB5D8F0-E9DE-41AC-9BED-A14FD397AF00}" dt="2023-05-03T21:25:49.515" v="280" actId="26606"/>
          <ac:spMkLst>
            <pc:docMk/>
            <pc:sldMk cId="1564956918" sldId="257"/>
            <ac:spMk id="11" creationId="{E39A2319-946A-4C65-9B7C-1F86E9B1B57C}"/>
          </ac:spMkLst>
        </pc:spChg>
        <pc:spChg chg="add del">
          <ac:chgData name="José Eduardo Raimundo Fernando" userId="6766bf86-69b4-4f78-8df6-fa2f7d4c69ff" providerId="ADAL" clId="{4DB5D8F0-E9DE-41AC-9BED-A14FD397AF00}" dt="2023-05-03T21:26:09.401" v="286" actId="26606"/>
          <ac:spMkLst>
            <pc:docMk/>
            <pc:sldMk cId="1564956918" sldId="257"/>
            <ac:spMk id="12" creationId="{11FA69C6-0A69-4994-9F32-C4497B8B4CBF}"/>
          </ac:spMkLst>
        </pc:spChg>
        <pc:spChg chg="add del">
          <ac:chgData name="José Eduardo Raimundo Fernando" userId="6766bf86-69b4-4f78-8df6-fa2f7d4c69ff" providerId="ADAL" clId="{4DB5D8F0-E9DE-41AC-9BED-A14FD397AF00}" dt="2023-05-03T21:25:51.784" v="282" actId="26606"/>
          <ac:spMkLst>
            <pc:docMk/>
            <pc:sldMk cId="1564956918" sldId="257"/>
            <ac:spMk id="14" creationId="{229B61F6-561C-44B1-809D-51A2F295F329}"/>
          </ac:spMkLst>
        </pc:spChg>
        <pc:spChg chg="add del">
          <ac:chgData name="José Eduardo Raimundo Fernando" userId="6766bf86-69b4-4f78-8df6-fa2f7d4c69ff" providerId="ADAL" clId="{4DB5D8F0-E9DE-41AC-9BED-A14FD397AF00}" dt="2023-05-03T21:25:51.784" v="282" actId="26606"/>
          <ac:spMkLst>
            <pc:docMk/>
            <pc:sldMk cId="1564956918" sldId="257"/>
            <ac:spMk id="15" creationId="{B3CEE457-0E53-E669-ADCF-6901E3B10070}"/>
          </ac:spMkLst>
        </pc:spChg>
        <pc:spChg chg="add del">
          <ac:chgData name="José Eduardo Raimundo Fernando" userId="6766bf86-69b4-4f78-8df6-fa2f7d4c69ff" providerId="ADAL" clId="{4DB5D8F0-E9DE-41AC-9BED-A14FD397AF00}" dt="2023-05-03T21:26:04.880" v="284" actId="26606"/>
          <ac:spMkLst>
            <pc:docMk/>
            <pc:sldMk cId="1564956918" sldId="257"/>
            <ac:spMk id="17" creationId="{B3CEE457-0E53-E669-ADCF-6901E3B10070}"/>
          </ac:spMkLst>
        </pc:spChg>
        <pc:spChg chg="add del">
          <ac:chgData name="José Eduardo Raimundo Fernando" userId="6766bf86-69b4-4f78-8df6-fa2f7d4c69ff" providerId="ADAL" clId="{4DB5D8F0-E9DE-41AC-9BED-A14FD397AF00}" dt="2023-05-03T21:26:09.401" v="286" actId="26606"/>
          <ac:spMkLst>
            <pc:docMk/>
            <pc:sldMk cId="1564956918" sldId="257"/>
            <ac:spMk id="19" creationId="{E47A690B-DE55-4274-B33B-C91FD647EB63}"/>
          </ac:spMkLst>
        </pc:spChg>
        <pc:spChg chg="add del">
          <ac:chgData name="José Eduardo Raimundo Fernando" userId="6766bf86-69b4-4f78-8df6-fa2f7d4c69ff" providerId="ADAL" clId="{4DB5D8F0-E9DE-41AC-9BED-A14FD397AF00}" dt="2023-05-03T21:26:09.401" v="286" actId="26606"/>
          <ac:spMkLst>
            <pc:docMk/>
            <pc:sldMk cId="1564956918" sldId="257"/>
            <ac:spMk id="20" creationId="{DC9CD390-6DB5-4AEA-8D13-BC6CEF344F9D}"/>
          </ac:spMkLst>
        </pc:spChg>
        <pc:spChg chg="add del">
          <ac:chgData name="José Eduardo Raimundo Fernando" userId="6766bf86-69b4-4f78-8df6-fa2f7d4c69ff" providerId="ADAL" clId="{4DB5D8F0-E9DE-41AC-9BED-A14FD397AF00}" dt="2023-05-03T21:26:09.401" v="286" actId="26606"/>
          <ac:spMkLst>
            <pc:docMk/>
            <pc:sldMk cId="1564956918" sldId="257"/>
            <ac:spMk id="21" creationId="{B3CEE457-0E53-E669-ADCF-6901E3B10070}"/>
          </ac:spMkLst>
        </pc:spChg>
        <pc:spChg chg="add mod">
          <ac:chgData name="José Eduardo Raimundo Fernando" userId="6766bf86-69b4-4f78-8df6-fa2f7d4c69ff" providerId="ADAL" clId="{4DB5D8F0-E9DE-41AC-9BED-A14FD397AF00}" dt="2023-05-03T21:26:47.879" v="308" actId="2710"/>
          <ac:spMkLst>
            <pc:docMk/>
            <pc:sldMk cId="1564956918" sldId="257"/>
            <ac:spMk id="25" creationId="{B3CEE457-0E53-E669-ADCF-6901E3B10070}"/>
          </ac:spMkLst>
        </pc:spChg>
        <pc:graphicFrameChg chg="add del">
          <ac:chgData name="José Eduardo Raimundo Fernando" userId="6766bf86-69b4-4f78-8df6-fa2f7d4c69ff" providerId="ADAL" clId="{4DB5D8F0-E9DE-41AC-9BED-A14FD397AF00}" dt="2023-05-03T21:25:49.515" v="280" actId="26606"/>
          <ac:graphicFrameMkLst>
            <pc:docMk/>
            <pc:sldMk cId="1564956918" sldId="257"/>
            <ac:graphicFrameMk id="5" creationId="{AC668C7F-E1B0-BA7C-B1A5-82D57FB2B779}"/>
          </ac:graphicFrameMkLst>
        </pc:graphicFrameChg>
        <pc:graphicFrameChg chg="add del">
          <ac:chgData name="José Eduardo Raimundo Fernando" userId="6766bf86-69b4-4f78-8df6-fa2f7d4c69ff" providerId="ADAL" clId="{4DB5D8F0-E9DE-41AC-9BED-A14FD397AF00}" dt="2023-05-03T21:26:13.439" v="288" actId="26606"/>
          <ac:graphicFrameMkLst>
            <pc:docMk/>
            <pc:sldMk cId="1564956918" sldId="257"/>
            <ac:graphicFrameMk id="23" creationId="{808464BA-FE32-F8B8-3D98-D485779213A9}"/>
          </ac:graphicFrameMkLst>
        </pc:graphicFrameChg>
        <pc:picChg chg="add del">
          <ac:chgData name="José Eduardo Raimundo Fernando" userId="6766bf86-69b4-4f78-8df6-fa2f7d4c69ff" providerId="ADAL" clId="{4DB5D8F0-E9DE-41AC-9BED-A14FD397AF00}" dt="2023-05-03T21:25:51.784" v="282" actId="26606"/>
          <ac:picMkLst>
            <pc:docMk/>
            <pc:sldMk cId="1564956918" sldId="257"/>
            <ac:picMk id="13" creationId="{71825CD9-F119-E539-D547-EB9075920682}"/>
          </ac:picMkLst>
        </pc:picChg>
        <pc:picChg chg="add">
          <ac:chgData name="José Eduardo Raimundo Fernando" userId="6766bf86-69b4-4f78-8df6-fa2f7d4c69ff" providerId="ADAL" clId="{4DB5D8F0-E9DE-41AC-9BED-A14FD397AF00}" dt="2023-05-03T21:26:13.471" v="289" actId="26606"/>
          <ac:picMkLst>
            <pc:docMk/>
            <pc:sldMk cId="1564956918" sldId="257"/>
            <ac:picMk id="26" creationId="{6F1DB57E-5034-E5DD-24FD-FB75E0C330E1}"/>
          </ac:picMkLst>
        </pc:picChg>
        <pc:cxnChg chg="add del">
          <ac:chgData name="José Eduardo Raimundo Fernando" userId="6766bf86-69b4-4f78-8df6-fa2f7d4c69ff" providerId="ADAL" clId="{4DB5D8F0-E9DE-41AC-9BED-A14FD397AF00}" dt="2023-05-03T21:26:04.880" v="284" actId="26606"/>
          <ac:cxnSpMkLst>
            <pc:docMk/>
            <pc:sldMk cId="1564956918" sldId="257"/>
            <ac:cxnSpMk id="10" creationId="{21FCCE20-1E4F-44FF-87B4-379D391A2D12}"/>
          </ac:cxnSpMkLst>
        </pc:cxnChg>
      </pc:sldChg>
      <pc:sldChg chg="addSp delSp modSp mod setBg">
        <pc:chgData name="José Eduardo Raimundo Fernando" userId="6766bf86-69b4-4f78-8df6-fa2f7d4c69ff" providerId="ADAL" clId="{4DB5D8F0-E9DE-41AC-9BED-A14FD397AF00}" dt="2023-05-03T21:27:20.411" v="311" actId="26606"/>
        <pc:sldMkLst>
          <pc:docMk/>
          <pc:sldMk cId="546043867" sldId="258"/>
        </pc:sldMkLst>
        <pc:spChg chg="mod">
          <ac:chgData name="José Eduardo Raimundo Fernando" userId="6766bf86-69b4-4f78-8df6-fa2f7d4c69ff" providerId="ADAL" clId="{4DB5D8F0-E9DE-41AC-9BED-A14FD397AF00}" dt="2023-05-03T21:27:20.388" v="310" actId="26606"/>
          <ac:spMkLst>
            <pc:docMk/>
            <pc:sldMk cId="546043867" sldId="258"/>
            <ac:spMk id="2" creationId="{11B70F1B-451E-F7AB-A99B-8D849AA4A943}"/>
          </ac:spMkLst>
        </pc:spChg>
        <pc:spChg chg="add del">
          <ac:chgData name="José Eduardo Raimundo Fernando" userId="6766bf86-69b4-4f78-8df6-fa2f7d4c69ff" providerId="ADAL" clId="{4DB5D8F0-E9DE-41AC-9BED-A14FD397AF00}" dt="2023-05-03T21:27:20.411" v="311" actId="26606"/>
          <ac:spMkLst>
            <pc:docMk/>
            <pc:sldMk cId="546043867" sldId="258"/>
            <ac:spMk id="3" creationId="{B3CEE457-0E53-E669-ADCF-6901E3B10070}"/>
          </ac:spMkLst>
        </pc:spChg>
        <pc:graphicFrameChg chg="add del">
          <ac:chgData name="José Eduardo Raimundo Fernando" userId="6766bf86-69b4-4f78-8df6-fa2f7d4c69ff" providerId="ADAL" clId="{4DB5D8F0-E9DE-41AC-9BED-A14FD397AF00}" dt="2023-05-03T21:27:20.388" v="310" actId="26606"/>
          <ac:graphicFrameMkLst>
            <pc:docMk/>
            <pc:sldMk cId="546043867" sldId="258"/>
            <ac:graphicFrameMk id="5" creationId="{B1B3D497-E88B-30DC-4707-DEC66679B907}"/>
          </ac:graphicFrameMkLst>
        </pc:graphicFrameChg>
        <pc:graphicFrameChg chg="add">
          <ac:chgData name="José Eduardo Raimundo Fernando" userId="6766bf86-69b4-4f78-8df6-fa2f7d4c69ff" providerId="ADAL" clId="{4DB5D8F0-E9DE-41AC-9BED-A14FD397AF00}" dt="2023-05-03T21:27:20.411" v="311" actId="26606"/>
          <ac:graphicFrameMkLst>
            <pc:docMk/>
            <pc:sldMk cId="546043867" sldId="258"/>
            <ac:graphicFrameMk id="7" creationId="{B4E574ED-D8C2-7DD5-32F4-0B287D2DD22B}"/>
          </ac:graphicFrameMkLst>
        </pc:graphicFrameChg>
      </pc:sldChg>
      <pc:sldChg chg="addSp delSp modSp new mod setBg">
        <pc:chgData name="José Eduardo Raimundo Fernando" userId="6766bf86-69b4-4f78-8df6-fa2f7d4c69ff" providerId="ADAL" clId="{4DB5D8F0-E9DE-41AC-9BED-A14FD397AF00}" dt="2023-05-03T21:27:40.703" v="313" actId="26606"/>
        <pc:sldMkLst>
          <pc:docMk/>
          <pc:sldMk cId="2081780391" sldId="265"/>
        </pc:sldMkLst>
        <pc:spChg chg="del">
          <ac:chgData name="José Eduardo Raimundo Fernando" userId="6766bf86-69b4-4f78-8df6-fa2f7d4c69ff" providerId="ADAL" clId="{4DB5D8F0-E9DE-41AC-9BED-A14FD397AF00}" dt="2023-05-03T20:15:32.756" v="2" actId="478"/>
          <ac:spMkLst>
            <pc:docMk/>
            <pc:sldMk cId="2081780391" sldId="265"/>
            <ac:spMk id="2" creationId="{1F7D6482-DB8B-6A01-CD04-74E6C81860D6}"/>
          </ac:spMkLst>
        </pc:spChg>
        <pc:spChg chg="del">
          <ac:chgData name="José Eduardo Raimundo Fernando" userId="6766bf86-69b4-4f78-8df6-fa2f7d4c69ff" providerId="ADAL" clId="{4DB5D8F0-E9DE-41AC-9BED-A14FD397AF00}" dt="2023-05-03T20:15:30.666" v="1" actId="478"/>
          <ac:spMkLst>
            <pc:docMk/>
            <pc:sldMk cId="2081780391" sldId="265"/>
            <ac:spMk id="3" creationId="{F586922C-8A9E-15F2-24DA-03D9D8D7080E}"/>
          </ac:spMkLst>
        </pc:spChg>
        <pc:spChg chg="add mod">
          <ac:chgData name="José Eduardo Raimundo Fernando" userId="6766bf86-69b4-4f78-8df6-fa2f7d4c69ff" providerId="ADAL" clId="{4DB5D8F0-E9DE-41AC-9BED-A14FD397AF00}" dt="2023-05-03T21:27:40.703" v="313" actId="26606"/>
          <ac:spMkLst>
            <pc:docMk/>
            <pc:sldMk cId="2081780391" sldId="265"/>
            <ac:spMk id="5" creationId="{A70337C9-789C-D43C-ECBE-9B9C7808ACFB}"/>
          </ac:spMkLst>
        </pc:spChg>
        <pc:spChg chg="add">
          <ac:chgData name="José Eduardo Raimundo Fernando" userId="6766bf86-69b4-4f78-8df6-fa2f7d4c69ff" providerId="ADAL" clId="{4DB5D8F0-E9DE-41AC-9BED-A14FD397AF00}" dt="2023-05-03T21:27:40.703" v="313" actId="26606"/>
          <ac:spMkLst>
            <pc:docMk/>
            <pc:sldMk cId="2081780391" sldId="265"/>
            <ac:spMk id="10" creationId="{44962833-2EBB-47A0-9823-D4F8E16EE1CC}"/>
          </ac:spMkLst>
        </pc:spChg>
        <pc:cxnChg chg="add">
          <ac:chgData name="José Eduardo Raimundo Fernando" userId="6766bf86-69b4-4f78-8df6-fa2f7d4c69ff" providerId="ADAL" clId="{4DB5D8F0-E9DE-41AC-9BED-A14FD397AF00}" dt="2023-05-03T21:27:40.703" v="313" actId="26606"/>
          <ac:cxnSpMkLst>
            <pc:docMk/>
            <pc:sldMk cId="2081780391" sldId="265"/>
            <ac:cxnSpMk id="12" creationId="{21FCCE20-1E4F-44FF-87B4-379D391A2D12}"/>
          </ac:cxnSpMkLst>
        </pc:cxnChg>
      </pc:sldChg>
      <pc:sldChg chg="addSp delSp modSp new mod setBg">
        <pc:chgData name="José Eduardo Raimundo Fernando" userId="6766bf86-69b4-4f78-8df6-fa2f7d4c69ff" providerId="ADAL" clId="{4DB5D8F0-E9DE-41AC-9BED-A14FD397AF00}" dt="2023-05-03T21:25:14.197" v="278"/>
        <pc:sldMkLst>
          <pc:docMk/>
          <pc:sldMk cId="2617421660" sldId="266"/>
        </pc:sldMkLst>
        <pc:spChg chg="del">
          <ac:chgData name="José Eduardo Raimundo Fernando" userId="6766bf86-69b4-4f78-8df6-fa2f7d4c69ff" providerId="ADAL" clId="{4DB5D8F0-E9DE-41AC-9BED-A14FD397AF00}" dt="2023-05-03T20:17:11.107" v="14" actId="478"/>
          <ac:spMkLst>
            <pc:docMk/>
            <pc:sldMk cId="2617421660" sldId="266"/>
            <ac:spMk id="2" creationId="{706C7B8C-BD41-E7CF-1E42-5355034FDA09}"/>
          </ac:spMkLst>
        </pc:spChg>
        <pc:spChg chg="del">
          <ac:chgData name="José Eduardo Raimundo Fernando" userId="6766bf86-69b4-4f78-8df6-fa2f7d4c69ff" providerId="ADAL" clId="{4DB5D8F0-E9DE-41AC-9BED-A14FD397AF00}" dt="2023-05-03T20:16:16.148" v="11" actId="478"/>
          <ac:spMkLst>
            <pc:docMk/>
            <pc:sldMk cId="2617421660" sldId="266"/>
            <ac:spMk id="3" creationId="{B24C98FE-3553-D56B-8C3C-298B61CF1DDD}"/>
          </ac:spMkLst>
        </pc:spChg>
        <pc:spChg chg="add del mod">
          <ac:chgData name="José Eduardo Raimundo Fernando" userId="6766bf86-69b4-4f78-8df6-fa2f7d4c69ff" providerId="ADAL" clId="{4DB5D8F0-E9DE-41AC-9BED-A14FD397AF00}" dt="2023-05-03T20:17:15.640" v="16" actId="478"/>
          <ac:spMkLst>
            <pc:docMk/>
            <pc:sldMk cId="2617421660" sldId="266"/>
            <ac:spMk id="4" creationId="{36373041-997D-3EAE-3C91-142333489E87}"/>
          </ac:spMkLst>
        </pc:spChg>
        <pc:spChg chg="add del mod">
          <ac:chgData name="José Eduardo Raimundo Fernando" userId="6766bf86-69b4-4f78-8df6-fa2f7d4c69ff" providerId="ADAL" clId="{4DB5D8F0-E9DE-41AC-9BED-A14FD397AF00}" dt="2023-05-03T20:26:07.845" v="69" actId="478"/>
          <ac:spMkLst>
            <pc:docMk/>
            <pc:sldMk cId="2617421660" sldId="266"/>
            <ac:spMk id="5" creationId="{956B6131-0F9B-CCB8-911B-3D5AA3710E32}"/>
          </ac:spMkLst>
        </pc:spChg>
        <pc:spChg chg="add del mod">
          <ac:chgData name="José Eduardo Raimundo Fernando" userId="6766bf86-69b4-4f78-8df6-fa2f7d4c69ff" providerId="ADAL" clId="{4DB5D8F0-E9DE-41AC-9BED-A14FD397AF00}" dt="2023-05-03T20:26:10.423" v="70" actId="478"/>
          <ac:spMkLst>
            <pc:docMk/>
            <pc:sldMk cId="2617421660" sldId="266"/>
            <ac:spMk id="7" creationId="{4F8EEBA8-580B-E07B-2041-7F42F78847D8}"/>
          </ac:spMkLst>
        </pc:spChg>
        <pc:spChg chg="add del mod">
          <ac:chgData name="José Eduardo Raimundo Fernando" userId="6766bf86-69b4-4f78-8df6-fa2f7d4c69ff" providerId="ADAL" clId="{4DB5D8F0-E9DE-41AC-9BED-A14FD397AF00}" dt="2023-05-03T21:25:12.939" v="276" actId="26606"/>
          <ac:spMkLst>
            <pc:docMk/>
            <pc:sldMk cId="2617421660" sldId="266"/>
            <ac:spMk id="8" creationId="{62711AF8-CFBA-D1C9-071D-D45EFA08D9C2}"/>
          </ac:spMkLst>
        </pc:spChg>
        <pc:spChg chg="add del mod">
          <ac:chgData name="José Eduardo Raimundo Fernando" userId="6766bf86-69b4-4f78-8df6-fa2f7d4c69ff" providerId="ADAL" clId="{4DB5D8F0-E9DE-41AC-9BED-A14FD397AF00}" dt="2023-05-03T20:38:47.927" v="144" actId="21"/>
          <ac:spMkLst>
            <pc:docMk/>
            <pc:sldMk cId="2617421660" sldId="266"/>
            <ac:spMk id="16" creationId="{65F79E29-79CF-477E-30D0-5BFF85011E25}"/>
          </ac:spMkLst>
        </pc:spChg>
        <pc:spChg chg="add del">
          <ac:chgData name="José Eduardo Raimundo Fernando" userId="6766bf86-69b4-4f78-8df6-fa2f7d4c69ff" providerId="ADAL" clId="{4DB5D8F0-E9DE-41AC-9BED-A14FD397AF00}" dt="2023-05-03T20:41:20.576" v="152" actId="26606"/>
          <ac:spMkLst>
            <pc:docMk/>
            <pc:sldMk cId="2617421660" sldId="266"/>
            <ac:spMk id="17" creationId="{7451E7C6-1961-4199-B95E-D0993B9FB3D5}"/>
          </ac:spMkLst>
        </pc:spChg>
        <pc:spChg chg="add del">
          <ac:chgData name="José Eduardo Raimundo Fernando" userId="6766bf86-69b4-4f78-8df6-fa2f7d4c69ff" providerId="ADAL" clId="{4DB5D8F0-E9DE-41AC-9BED-A14FD397AF00}" dt="2023-05-03T20:41:20.576" v="152" actId="26606"/>
          <ac:spMkLst>
            <pc:docMk/>
            <pc:sldMk cId="2617421660" sldId="266"/>
            <ac:spMk id="18" creationId="{3B97F1EF-0AED-4298-89CA-8BA44F71D4BE}"/>
          </ac:spMkLst>
        </pc:spChg>
        <pc:spChg chg="add del">
          <ac:chgData name="José Eduardo Raimundo Fernando" userId="6766bf86-69b4-4f78-8df6-fa2f7d4c69ff" providerId="ADAL" clId="{4DB5D8F0-E9DE-41AC-9BED-A14FD397AF00}" dt="2023-05-03T20:38:49.203" v="146" actId="26606"/>
          <ac:spMkLst>
            <pc:docMk/>
            <pc:sldMk cId="2617421660" sldId="266"/>
            <ac:spMk id="19" creationId="{EBE49024-1142-44B2-ADCE-4BC7EC2399DC}"/>
          </ac:spMkLst>
        </pc:spChg>
        <pc:spChg chg="add del mod">
          <ac:chgData name="José Eduardo Raimundo Fernando" userId="6766bf86-69b4-4f78-8df6-fa2f7d4c69ff" providerId="ADAL" clId="{4DB5D8F0-E9DE-41AC-9BED-A14FD397AF00}" dt="2023-05-03T20:55:53.464" v="176" actId="478"/>
          <ac:spMkLst>
            <pc:docMk/>
            <pc:sldMk cId="2617421660" sldId="266"/>
            <ac:spMk id="20" creationId="{E1D7FB8C-C535-A50D-2D88-0C74BE9E4E21}"/>
          </ac:spMkLst>
        </pc:spChg>
        <pc:spChg chg="add del">
          <ac:chgData name="José Eduardo Raimundo Fernando" userId="6766bf86-69b4-4f78-8df6-fa2f7d4c69ff" providerId="ADAL" clId="{4DB5D8F0-E9DE-41AC-9BED-A14FD397AF00}" dt="2023-05-03T20:38:49.203" v="146" actId="26606"/>
          <ac:spMkLst>
            <pc:docMk/>
            <pc:sldMk cId="2617421660" sldId="266"/>
            <ac:spMk id="21" creationId="{54D32B87-54C0-481E-88AE-0B45882D6482}"/>
          </ac:spMkLst>
        </pc:spChg>
        <pc:spChg chg="add del">
          <ac:chgData name="José Eduardo Raimundo Fernando" userId="6766bf86-69b4-4f78-8df6-fa2f7d4c69ff" providerId="ADAL" clId="{4DB5D8F0-E9DE-41AC-9BED-A14FD397AF00}" dt="2023-05-03T20:41:20.576" v="152" actId="26606"/>
          <ac:spMkLst>
            <pc:docMk/>
            <pc:sldMk cId="2617421660" sldId="266"/>
            <ac:spMk id="23" creationId="{091782EE-F77E-4722-85F0-C1E5F079003E}"/>
          </ac:spMkLst>
        </pc:spChg>
        <pc:spChg chg="add del mod">
          <ac:chgData name="José Eduardo Raimundo Fernando" userId="6766bf86-69b4-4f78-8df6-fa2f7d4c69ff" providerId="ADAL" clId="{4DB5D8F0-E9DE-41AC-9BED-A14FD397AF00}" dt="2023-05-03T21:25:14.197" v="278"/>
          <ac:spMkLst>
            <pc:docMk/>
            <pc:sldMk cId="2617421660" sldId="266"/>
            <ac:spMk id="25" creationId="{CD145517-09FD-F655-72A0-8E841BAB1C6E}"/>
          </ac:spMkLst>
        </pc:spChg>
        <pc:spChg chg="add del">
          <ac:chgData name="José Eduardo Raimundo Fernando" userId="6766bf86-69b4-4f78-8df6-fa2f7d4c69ff" providerId="ADAL" clId="{4DB5D8F0-E9DE-41AC-9BED-A14FD397AF00}" dt="2023-05-03T21:25:12.939" v="276" actId="26606"/>
          <ac:spMkLst>
            <pc:docMk/>
            <pc:sldMk cId="2617421660" sldId="266"/>
            <ac:spMk id="30" creationId="{0F164E5A-ABC0-4A97-86CA-5F7C26615F3C}"/>
          </ac:spMkLst>
        </pc:spChg>
        <pc:spChg chg="add del">
          <ac:chgData name="José Eduardo Raimundo Fernando" userId="6766bf86-69b4-4f78-8df6-fa2f7d4c69ff" providerId="ADAL" clId="{4DB5D8F0-E9DE-41AC-9BED-A14FD397AF00}" dt="2023-05-03T21:25:12.939" v="276" actId="26606"/>
          <ac:spMkLst>
            <pc:docMk/>
            <pc:sldMk cId="2617421660" sldId="266"/>
            <ac:spMk id="32" creationId="{C2393E8D-D10F-4FE1-AC21-8B44BEB50089}"/>
          </ac:spMkLst>
        </pc:spChg>
        <pc:picChg chg="add del mod">
          <ac:chgData name="José Eduardo Raimundo Fernando" userId="6766bf86-69b4-4f78-8df6-fa2f7d4c69ff" providerId="ADAL" clId="{4DB5D8F0-E9DE-41AC-9BED-A14FD397AF00}" dt="2023-05-03T20:37:43.190" v="107" actId="478"/>
          <ac:picMkLst>
            <pc:docMk/>
            <pc:sldMk cId="2617421660" sldId="266"/>
            <ac:picMk id="10" creationId="{4776FD65-F228-BD89-D122-5AAF7D9F922C}"/>
          </ac:picMkLst>
        </pc:picChg>
        <pc:picChg chg="add del mod">
          <ac:chgData name="José Eduardo Raimundo Fernando" userId="6766bf86-69b4-4f78-8df6-fa2f7d4c69ff" providerId="ADAL" clId="{4DB5D8F0-E9DE-41AC-9BED-A14FD397AF00}" dt="2023-05-03T20:53:19.511" v="171" actId="478"/>
          <ac:picMkLst>
            <pc:docMk/>
            <pc:sldMk cId="2617421660" sldId="266"/>
            <ac:picMk id="12" creationId="{E0A409DF-8DA5-AA54-9021-08F1CE9DEDBD}"/>
          </ac:picMkLst>
        </pc:picChg>
        <pc:picChg chg="add del mod">
          <ac:chgData name="José Eduardo Raimundo Fernando" userId="6766bf86-69b4-4f78-8df6-fa2f7d4c69ff" providerId="ADAL" clId="{4DB5D8F0-E9DE-41AC-9BED-A14FD397AF00}" dt="2023-05-03T20:53:20.327" v="172" actId="478"/>
          <ac:picMkLst>
            <pc:docMk/>
            <pc:sldMk cId="2617421660" sldId="266"/>
            <ac:picMk id="14" creationId="{1F174749-CFF3-AD8B-06D4-024A8E04943A}"/>
          </ac:picMkLst>
        </pc:picChg>
        <pc:picChg chg="add mod modCrop">
          <ac:chgData name="José Eduardo Raimundo Fernando" userId="6766bf86-69b4-4f78-8df6-fa2f7d4c69ff" providerId="ADAL" clId="{4DB5D8F0-E9DE-41AC-9BED-A14FD397AF00}" dt="2023-05-03T21:25:12.939" v="276" actId="26606"/>
          <ac:picMkLst>
            <pc:docMk/>
            <pc:sldMk cId="2617421660" sldId="266"/>
            <ac:picMk id="24" creationId="{E0EC27A6-37B8-D16E-0809-173A93C83DB1}"/>
          </ac:picMkLst>
        </pc:picChg>
      </pc:sldChg>
      <pc:sldChg chg="addSp delSp modSp add del mod">
        <pc:chgData name="José Eduardo Raimundo Fernando" userId="6766bf86-69b4-4f78-8df6-fa2f7d4c69ff" providerId="ADAL" clId="{4DB5D8F0-E9DE-41AC-9BED-A14FD397AF00}" dt="2023-05-03T21:07:57.274" v="201" actId="47"/>
        <pc:sldMkLst>
          <pc:docMk/>
          <pc:sldMk cId="91985345" sldId="267"/>
        </pc:sldMkLst>
        <pc:spChg chg="add del mod">
          <ac:chgData name="José Eduardo Raimundo Fernando" userId="6766bf86-69b4-4f78-8df6-fa2f7d4c69ff" providerId="ADAL" clId="{4DB5D8F0-E9DE-41AC-9BED-A14FD397AF00}" dt="2023-05-03T20:26:19.134" v="73" actId="478"/>
          <ac:spMkLst>
            <pc:docMk/>
            <pc:sldMk cId="91985345" sldId="267"/>
            <ac:spMk id="3" creationId="{97A7CFA7-E8FF-2DE4-B623-46E4B9F09AC4}"/>
          </ac:spMkLst>
        </pc:spChg>
        <pc:spChg chg="mod">
          <ac:chgData name="José Eduardo Raimundo Fernando" userId="6766bf86-69b4-4f78-8df6-fa2f7d4c69ff" providerId="ADAL" clId="{4DB5D8F0-E9DE-41AC-9BED-A14FD397AF00}" dt="2023-05-03T20:25:50.917" v="67" actId="255"/>
          <ac:spMkLst>
            <pc:docMk/>
            <pc:sldMk cId="91985345" sldId="267"/>
            <ac:spMk id="5" creationId="{956B6131-0F9B-CCB8-911B-3D5AA3710E32}"/>
          </ac:spMkLst>
        </pc:spChg>
      </pc:sldChg>
      <pc:sldChg chg="addSp delSp modSp add mod setBg setClrOvrMap">
        <pc:chgData name="José Eduardo Raimundo Fernando" userId="6766bf86-69b4-4f78-8df6-fa2f7d4c69ff" providerId="ADAL" clId="{4DB5D8F0-E9DE-41AC-9BED-A14FD397AF00}" dt="2023-05-03T21:18:34.142" v="272" actId="1076"/>
        <pc:sldMkLst>
          <pc:docMk/>
          <pc:sldMk cId="1403703539" sldId="268"/>
        </pc:sldMkLst>
        <pc:spChg chg="add del">
          <ac:chgData name="José Eduardo Raimundo Fernando" userId="6766bf86-69b4-4f78-8df6-fa2f7d4c69ff" providerId="ADAL" clId="{4DB5D8F0-E9DE-41AC-9BED-A14FD397AF00}" dt="2023-05-03T21:12:18.676" v="203"/>
          <ac:spMkLst>
            <pc:docMk/>
            <pc:sldMk cId="1403703539" sldId="268"/>
            <ac:spMk id="2" creationId="{5B425E03-C2C3-8DB7-F535-D8DCD4CB9692}"/>
          </ac:spMkLst>
        </pc:spChg>
        <pc:spChg chg="mod">
          <ac:chgData name="José Eduardo Raimundo Fernando" userId="6766bf86-69b4-4f78-8df6-fa2f7d4c69ff" providerId="ADAL" clId="{4DB5D8F0-E9DE-41AC-9BED-A14FD397AF00}" dt="2023-05-03T21:17:42.480" v="258" actId="1076"/>
          <ac:spMkLst>
            <pc:docMk/>
            <pc:sldMk cId="1403703539" sldId="268"/>
            <ac:spMk id="5" creationId="{956B6131-0F9B-CCB8-911B-3D5AA3710E32}"/>
          </ac:spMkLst>
        </pc:spChg>
        <pc:spChg chg="add del mod">
          <ac:chgData name="José Eduardo Raimundo Fernando" userId="6766bf86-69b4-4f78-8df6-fa2f7d4c69ff" providerId="ADAL" clId="{4DB5D8F0-E9DE-41AC-9BED-A14FD397AF00}" dt="2023-05-03T21:15:03.529" v="226" actId="478"/>
          <ac:spMkLst>
            <pc:docMk/>
            <pc:sldMk cId="1403703539" sldId="268"/>
            <ac:spMk id="6" creationId="{3773556F-3C5D-AC7F-09DB-577DB7C010A7}"/>
          </ac:spMkLst>
        </pc:spChg>
        <pc:spChg chg="add del">
          <ac:chgData name="José Eduardo Raimundo Fernando" userId="6766bf86-69b4-4f78-8df6-fa2f7d4c69ff" providerId="ADAL" clId="{4DB5D8F0-E9DE-41AC-9BED-A14FD397AF00}" dt="2023-05-03T21:17:32.188" v="256" actId="26606"/>
          <ac:spMkLst>
            <pc:docMk/>
            <pc:sldMk cId="1403703539" sldId="268"/>
            <ac:spMk id="7" creationId="{0F51AFBF-28DA-4A90-92CE-7C778CE07123}"/>
          </ac:spMkLst>
        </pc:spChg>
        <pc:spChg chg="add del">
          <ac:chgData name="José Eduardo Raimundo Fernando" userId="6766bf86-69b4-4f78-8df6-fa2f7d4c69ff" providerId="ADAL" clId="{4DB5D8F0-E9DE-41AC-9BED-A14FD397AF00}" dt="2023-05-03T21:17:32.188" v="256" actId="26606"/>
          <ac:spMkLst>
            <pc:docMk/>
            <pc:sldMk cId="1403703539" sldId="268"/>
            <ac:spMk id="8" creationId="{481AD697-B9C2-4A0F-8B85-FF7B2AB44522}"/>
          </ac:spMkLst>
        </pc:spChg>
        <pc:spChg chg="add del">
          <ac:chgData name="José Eduardo Raimundo Fernando" userId="6766bf86-69b4-4f78-8df6-fa2f7d4c69ff" providerId="ADAL" clId="{4DB5D8F0-E9DE-41AC-9BED-A14FD397AF00}" dt="2023-05-03T21:17:32.188" v="256" actId="26606"/>
          <ac:spMkLst>
            <pc:docMk/>
            <pc:sldMk cId="1403703539" sldId="268"/>
            <ac:spMk id="9" creationId="{BD1E05EC-F5B2-434A-987E-307720B4960B}"/>
          </ac:spMkLst>
        </pc:spChg>
        <pc:spChg chg="add del">
          <ac:chgData name="José Eduardo Raimundo Fernando" userId="6766bf86-69b4-4f78-8df6-fa2f7d4c69ff" providerId="ADAL" clId="{4DB5D8F0-E9DE-41AC-9BED-A14FD397AF00}" dt="2023-05-03T21:12:44.718" v="208" actId="26606"/>
          <ac:spMkLst>
            <pc:docMk/>
            <pc:sldMk cId="1403703539" sldId="268"/>
            <ac:spMk id="10" creationId="{426C983B-669F-4099-AB0F-EE924B3B6B65}"/>
          </ac:spMkLst>
        </pc:spChg>
        <pc:spChg chg="add del mod">
          <ac:chgData name="José Eduardo Raimundo Fernando" userId="6766bf86-69b4-4f78-8df6-fa2f7d4c69ff" providerId="ADAL" clId="{4DB5D8F0-E9DE-41AC-9BED-A14FD397AF00}" dt="2023-05-03T21:17:36.827" v="257" actId="478"/>
          <ac:spMkLst>
            <pc:docMk/>
            <pc:sldMk cId="1403703539" sldId="268"/>
            <ac:spMk id="11" creationId="{78084654-05A9-BFC9-843D-F16FFBAD57AB}"/>
          </ac:spMkLst>
        </pc:spChg>
        <pc:spChg chg="add del">
          <ac:chgData name="José Eduardo Raimundo Fernando" userId="6766bf86-69b4-4f78-8df6-fa2f7d4c69ff" providerId="ADAL" clId="{4DB5D8F0-E9DE-41AC-9BED-A14FD397AF00}" dt="2023-05-03T21:12:44.718" v="208" actId="26606"/>
          <ac:spMkLst>
            <pc:docMk/>
            <pc:sldMk cId="1403703539" sldId="268"/>
            <ac:spMk id="12" creationId="{FC1F8E27-8303-4D52-BCC3-97F6D77EF129}"/>
          </ac:spMkLst>
        </pc:spChg>
        <pc:spChg chg="add del">
          <ac:chgData name="José Eduardo Raimundo Fernando" userId="6766bf86-69b4-4f78-8df6-fa2f7d4c69ff" providerId="ADAL" clId="{4DB5D8F0-E9DE-41AC-9BED-A14FD397AF00}" dt="2023-05-03T21:16:41.069" v="244" actId="26606"/>
          <ac:spMkLst>
            <pc:docMk/>
            <pc:sldMk cId="1403703539" sldId="268"/>
            <ac:spMk id="13" creationId="{B65AA217-8643-4EF0-A2C8-3FCEC6330896}"/>
          </ac:spMkLst>
        </pc:spChg>
        <pc:spChg chg="add del">
          <ac:chgData name="José Eduardo Raimundo Fernando" userId="6766bf86-69b4-4f78-8df6-fa2f7d4c69ff" providerId="ADAL" clId="{4DB5D8F0-E9DE-41AC-9BED-A14FD397AF00}" dt="2023-05-03T21:12:44.718" v="208" actId="26606"/>
          <ac:spMkLst>
            <pc:docMk/>
            <pc:sldMk cId="1403703539" sldId="268"/>
            <ac:spMk id="14" creationId="{4A5E1CEE-750A-4BE0-A649-AD40A7A9F3F0}"/>
          </ac:spMkLst>
        </pc:spChg>
        <pc:spChg chg="add del">
          <ac:chgData name="José Eduardo Raimundo Fernando" userId="6766bf86-69b4-4f78-8df6-fa2f7d4c69ff" providerId="ADAL" clId="{4DB5D8F0-E9DE-41AC-9BED-A14FD397AF00}" dt="2023-05-03T21:16:41.069" v="244" actId="26606"/>
          <ac:spMkLst>
            <pc:docMk/>
            <pc:sldMk cId="1403703539" sldId="268"/>
            <ac:spMk id="15" creationId="{04EADE6E-5A4D-4199-8CEF-F0461F081E64}"/>
          </ac:spMkLst>
        </pc:spChg>
        <pc:spChg chg="add del">
          <ac:chgData name="José Eduardo Raimundo Fernando" userId="6766bf86-69b4-4f78-8df6-fa2f7d4c69ff" providerId="ADAL" clId="{4DB5D8F0-E9DE-41AC-9BED-A14FD397AF00}" dt="2023-05-03T21:12:46.156" v="210" actId="26606"/>
          <ac:spMkLst>
            <pc:docMk/>
            <pc:sldMk cId="1403703539" sldId="268"/>
            <ac:spMk id="16" creationId="{0F51AFBF-28DA-4A90-92CE-7C778CE07123}"/>
          </ac:spMkLst>
        </pc:spChg>
        <pc:spChg chg="add del">
          <ac:chgData name="José Eduardo Raimundo Fernando" userId="6766bf86-69b4-4f78-8df6-fa2f7d4c69ff" providerId="ADAL" clId="{4DB5D8F0-E9DE-41AC-9BED-A14FD397AF00}" dt="2023-05-03T21:12:46.156" v="210" actId="26606"/>
          <ac:spMkLst>
            <pc:docMk/>
            <pc:sldMk cId="1403703539" sldId="268"/>
            <ac:spMk id="17" creationId="{481AD697-B9C2-4A0F-8B85-FF7B2AB44522}"/>
          </ac:spMkLst>
        </pc:spChg>
        <pc:spChg chg="add del">
          <ac:chgData name="José Eduardo Raimundo Fernando" userId="6766bf86-69b4-4f78-8df6-fa2f7d4c69ff" providerId="ADAL" clId="{4DB5D8F0-E9DE-41AC-9BED-A14FD397AF00}" dt="2023-05-03T21:12:46.156" v="210" actId="26606"/>
          <ac:spMkLst>
            <pc:docMk/>
            <pc:sldMk cId="1403703539" sldId="268"/>
            <ac:spMk id="18" creationId="{BD1E05EC-F5B2-434A-987E-307720B4960B}"/>
          </ac:spMkLst>
        </pc:spChg>
        <pc:spChg chg="add">
          <ac:chgData name="José Eduardo Raimundo Fernando" userId="6766bf86-69b4-4f78-8df6-fa2f7d4c69ff" providerId="ADAL" clId="{4DB5D8F0-E9DE-41AC-9BED-A14FD397AF00}" dt="2023-05-03T21:17:32.188" v="256" actId="26606"/>
          <ac:spMkLst>
            <pc:docMk/>
            <pc:sldMk cId="1403703539" sldId="268"/>
            <ac:spMk id="19" creationId="{B65AA217-8643-4EF0-A2C8-3FCEC6330896}"/>
          </ac:spMkLst>
        </pc:spChg>
        <pc:spChg chg="add">
          <ac:chgData name="José Eduardo Raimundo Fernando" userId="6766bf86-69b4-4f78-8df6-fa2f7d4c69ff" providerId="ADAL" clId="{4DB5D8F0-E9DE-41AC-9BED-A14FD397AF00}" dt="2023-05-03T21:17:32.188" v="256" actId="26606"/>
          <ac:spMkLst>
            <pc:docMk/>
            <pc:sldMk cId="1403703539" sldId="268"/>
            <ac:spMk id="20" creationId="{04EADE6E-5A4D-4199-8CEF-F0461F081E64}"/>
          </ac:spMkLst>
        </pc:spChg>
        <pc:spChg chg="add mod">
          <ac:chgData name="José Eduardo Raimundo Fernando" userId="6766bf86-69b4-4f78-8df6-fa2f7d4c69ff" providerId="ADAL" clId="{4DB5D8F0-E9DE-41AC-9BED-A14FD397AF00}" dt="2023-05-03T21:18:34.142" v="272" actId="1076"/>
          <ac:spMkLst>
            <pc:docMk/>
            <pc:sldMk cId="1403703539" sldId="268"/>
            <ac:spMk id="22" creationId="{001105DB-A0DC-7E03-70C6-B0712B7379C8}"/>
          </ac:spMkLst>
        </pc:spChg>
        <pc:picChg chg="add mod ord">
          <ac:chgData name="José Eduardo Raimundo Fernando" userId="6766bf86-69b4-4f78-8df6-fa2f7d4c69ff" providerId="ADAL" clId="{4DB5D8F0-E9DE-41AC-9BED-A14FD397AF00}" dt="2023-05-03T21:17:32.188" v="256" actId="26606"/>
          <ac:picMkLst>
            <pc:docMk/>
            <pc:sldMk cId="1403703539" sldId="268"/>
            <ac:picMk id="4" creationId="{3EF98F6D-8398-443C-2D25-108DA91F49BC}"/>
          </ac:picMkLst>
        </pc:picChg>
      </pc:sldChg>
      <pc:sldChg chg="addSp delSp modSp add mod ord setBg">
        <pc:chgData name="José Eduardo Raimundo Fernando" userId="6766bf86-69b4-4f78-8df6-fa2f7d4c69ff" providerId="ADAL" clId="{4DB5D8F0-E9DE-41AC-9BED-A14FD397AF00}" dt="2023-05-03T21:28:50.587" v="323" actId="1076"/>
        <pc:sldMkLst>
          <pc:docMk/>
          <pc:sldMk cId="1812678655" sldId="269"/>
        </pc:sldMkLst>
        <pc:spChg chg="mod">
          <ac:chgData name="José Eduardo Raimundo Fernando" userId="6766bf86-69b4-4f78-8df6-fa2f7d4c69ff" providerId="ADAL" clId="{4DB5D8F0-E9DE-41AC-9BED-A14FD397AF00}" dt="2023-05-03T21:28:50.587" v="323" actId="1076"/>
          <ac:spMkLst>
            <pc:docMk/>
            <pc:sldMk cId="1812678655" sldId="269"/>
            <ac:spMk id="8" creationId="{62711AF8-CFBA-D1C9-071D-D45EFA08D9C2}"/>
          </ac:spMkLst>
        </pc:spChg>
        <pc:spChg chg="add">
          <ac:chgData name="José Eduardo Raimundo Fernando" userId="6766bf86-69b4-4f78-8df6-fa2f7d4c69ff" providerId="ADAL" clId="{4DB5D8F0-E9DE-41AC-9BED-A14FD397AF00}" dt="2023-05-03T21:16:44.945" v="245" actId="26606"/>
          <ac:spMkLst>
            <pc:docMk/>
            <pc:sldMk cId="1812678655" sldId="269"/>
            <ac:spMk id="16" creationId="{7451E7C6-1961-4199-B95E-D0993B9FB3D5}"/>
          </ac:spMkLst>
        </pc:spChg>
        <pc:spChg chg="add del">
          <ac:chgData name="José Eduardo Raimundo Fernando" userId="6766bf86-69b4-4f78-8df6-fa2f7d4c69ff" providerId="ADAL" clId="{4DB5D8F0-E9DE-41AC-9BED-A14FD397AF00}" dt="2023-05-03T20:50:24.659" v="157" actId="26606"/>
          <ac:spMkLst>
            <pc:docMk/>
            <pc:sldMk cId="1812678655" sldId="269"/>
            <ac:spMk id="19" creationId="{E248CFC4-F805-4B6F-98D5-62F6E36057C6}"/>
          </ac:spMkLst>
        </pc:spChg>
        <pc:spChg chg="add">
          <ac:chgData name="José Eduardo Raimundo Fernando" userId="6766bf86-69b4-4f78-8df6-fa2f7d4c69ff" providerId="ADAL" clId="{4DB5D8F0-E9DE-41AC-9BED-A14FD397AF00}" dt="2023-05-03T21:16:44.945" v="245" actId="26606"/>
          <ac:spMkLst>
            <pc:docMk/>
            <pc:sldMk cId="1812678655" sldId="269"/>
            <ac:spMk id="21" creationId="{3B97F1EF-0AED-4298-89CA-8BA44F71D4BE}"/>
          </ac:spMkLst>
        </pc:spChg>
        <pc:spChg chg="add">
          <ac:chgData name="José Eduardo Raimundo Fernando" userId="6766bf86-69b4-4f78-8df6-fa2f7d4c69ff" providerId="ADAL" clId="{4DB5D8F0-E9DE-41AC-9BED-A14FD397AF00}" dt="2023-05-03T21:16:44.945" v="245" actId="26606"/>
          <ac:spMkLst>
            <pc:docMk/>
            <pc:sldMk cId="1812678655" sldId="269"/>
            <ac:spMk id="23" creationId="{091782EE-F77E-4722-85F0-C1E5F079003E}"/>
          </ac:spMkLst>
        </pc:spChg>
        <pc:picChg chg="mod ord">
          <ac:chgData name="José Eduardo Raimundo Fernando" userId="6766bf86-69b4-4f78-8df6-fa2f7d4c69ff" providerId="ADAL" clId="{4DB5D8F0-E9DE-41AC-9BED-A14FD397AF00}" dt="2023-05-03T21:16:44.945" v="245" actId="26606"/>
          <ac:picMkLst>
            <pc:docMk/>
            <pc:sldMk cId="1812678655" sldId="269"/>
            <ac:picMk id="12" creationId="{E0A409DF-8DA5-AA54-9021-08F1CE9DEDBD}"/>
          </ac:picMkLst>
        </pc:picChg>
        <pc:picChg chg="mod">
          <ac:chgData name="José Eduardo Raimundo Fernando" userId="6766bf86-69b4-4f78-8df6-fa2f7d4c69ff" providerId="ADAL" clId="{4DB5D8F0-E9DE-41AC-9BED-A14FD397AF00}" dt="2023-05-03T21:16:44.945" v="245" actId="26606"/>
          <ac:picMkLst>
            <pc:docMk/>
            <pc:sldMk cId="1812678655" sldId="269"/>
            <ac:picMk id="14" creationId="{1F174749-CFF3-AD8B-06D4-024A8E04943A}"/>
          </ac:picMkLst>
        </pc:picChg>
      </pc:sldChg>
      <pc:sldChg chg="addSp modSp mod setBg">
        <pc:chgData name="José Eduardo Raimundo Fernando" userId="6766bf86-69b4-4f78-8df6-fa2f7d4c69ff" providerId="ADAL" clId="{4DB5D8F0-E9DE-41AC-9BED-A14FD397AF00}" dt="2023-05-03T21:27:31.228" v="312" actId="26606"/>
        <pc:sldMkLst>
          <pc:docMk/>
          <pc:sldMk cId="2482325915" sldId="272"/>
        </pc:sldMkLst>
        <pc:spChg chg="mod">
          <ac:chgData name="José Eduardo Raimundo Fernando" userId="6766bf86-69b4-4f78-8df6-fa2f7d4c69ff" providerId="ADAL" clId="{4DB5D8F0-E9DE-41AC-9BED-A14FD397AF00}" dt="2023-05-03T21:27:31.228" v="312" actId="26606"/>
          <ac:spMkLst>
            <pc:docMk/>
            <pc:sldMk cId="2482325915" sldId="272"/>
            <ac:spMk id="5" creationId="{A70337C9-789C-D43C-ECBE-9B9C7808ACFB}"/>
          </ac:spMkLst>
        </pc:spChg>
        <pc:spChg chg="add">
          <ac:chgData name="José Eduardo Raimundo Fernando" userId="6766bf86-69b4-4f78-8df6-fa2f7d4c69ff" providerId="ADAL" clId="{4DB5D8F0-E9DE-41AC-9BED-A14FD397AF00}" dt="2023-05-03T21:27:31.228" v="312" actId="26606"/>
          <ac:spMkLst>
            <pc:docMk/>
            <pc:sldMk cId="2482325915" sldId="272"/>
            <ac:spMk id="10" creationId="{44962833-2EBB-47A0-9823-D4F8E16EE1CC}"/>
          </ac:spMkLst>
        </pc:spChg>
        <pc:cxnChg chg="add">
          <ac:chgData name="José Eduardo Raimundo Fernando" userId="6766bf86-69b4-4f78-8df6-fa2f7d4c69ff" providerId="ADAL" clId="{4DB5D8F0-E9DE-41AC-9BED-A14FD397AF00}" dt="2023-05-03T21:27:31.228" v="312" actId="26606"/>
          <ac:cxnSpMkLst>
            <pc:docMk/>
            <pc:sldMk cId="2482325915" sldId="272"/>
            <ac:cxnSpMk id="12" creationId="{21FCCE20-1E4F-44FF-87B4-379D391A2D12}"/>
          </ac:cxnSpMkLst>
        </pc:cxnChg>
      </pc:sldChg>
      <pc:sldChg chg="addSp delSp modSp add mod setBg">
        <pc:chgData name="José Eduardo Raimundo Fernando" userId="6766bf86-69b4-4f78-8df6-fa2f7d4c69ff" providerId="ADAL" clId="{4DB5D8F0-E9DE-41AC-9BED-A14FD397AF00}" dt="2023-05-03T21:28:22.249" v="318" actId="1076"/>
        <pc:sldMkLst>
          <pc:docMk/>
          <pc:sldMk cId="167763026" sldId="273"/>
        </pc:sldMkLst>
        <pc:spChg chg="add del mod">
          <ac:chgData name="José Eduardo Raimundo Fernando" userId="6766bf86-69b4-4f78-8df6-fa2f7d4c69ff" providerId="ADAL" clId="{4DB5D8F0-E9DE-41AC-9BED-A14FD397AF00}" dt="2023-05-03T21:07:44.875" v="200" actId="478"/>
          <ac:spMkLst>
            <pc:docMk/>
            <pc:sldMk cId="167763026" sldId="273"/>
            <ac:spMk id="6" creationId="{700A254A-9468-9FCE-8A65-AA1036B02999}"/>
          </ac:spMkLst>
        </pc:spChg>
        <pc:spChg chg="add del mod">
          <ac:chgData name="José Eduardo Raimundo Fernando" userId="6766bf86-69b4-4f78-8df6-fa2f7d4c69ff" providerId="ADAL" clId="{4DB5D8F0-E9DE-41AC-9BED-A14FD397AF00}" dt="2023-05-03T21:07:42.541" v="199" actId="478"/>
          <ac:spMkLst>
            <pc:docMk/>
            <pc:sldMk cId="167763026" sldId="273"/>
            <ac:spMk id="7" creationId="{1F1015F5-D4E2-73D5-AA0A-614D001A8035}"/>
          </ac:spMkLst>
        </pc:spChg>
        <pc:spChg chg="mod">
          <ac:chgData name="José Eduardo Raimundo Fernando" userId="6766bf86-69b4-4f78-8df6-fa2f7d4c69ff" providerId="ADAL" clId="{4DB5D8F0-E9DE-41AC-9BED-A14FD397AF00}" dt="2023-05-03T21:28:22.249" v="318" actId="1076"/>
          <ac:spMkLst>
            <pc:docMk/>
            <pc:sldMk cId="167763026" sldId="273"/>
            <ac:spMk id="8" creationId="{62711AF8-CFBA-D1C9-071D-D45EFA08D9C2}"/>
          </ac:spMkLst>
        </pc:spChg>
        <pc:spChg chg="add del">
          <ac:chgData name="José Eduardo Raimundo Fernando" userId="6766bf86-69b4-4f78-8df6-fa2f7d4c69ff" providerId="ADAL" clId="{4DB5D8F0-E9DE-41AC-9BED-A14FD397AF00}" dt="2023-05-03T21:17:01.778" v="248" actId="26606"/>
          <ac:spMkLst>
            <pc:docMk/>
            <pc:sldMk cId="167763026" sldId="273"/>
            <ac:spMk id="13" creationId="{D2A43A77-DE8F-41BD-950B-368CBC55ED28}"/>
          </ac:spMkLst>
        </pc:spChg>
        <pc:spChg chg="add">
          <ac:chgData name="José Eduardo Raimundo Fernando" userId="6766bf86-69b4-4f78-8df6-fa2f7d4c69ff" providerId="ADAL" clId="{4DB5D8F0-E9DE-41AC-9BED-A14FD397AF00}" dt="2023-05-03T21:17:01.778" v="248" actId="26606"/>
          <ac:spMkLst>
            <pc:docMk/>
            <pc:sldMk cId="167763026" sldId="273"/>
            <ac:spMk id="18" creationId="{7451E7C6-1961-4199-B95E-D0993B9FB3D5}"/>
          </ac:spMkLst>
        </pc:spChg>
        <pc:spChg chg="add">
          <ac:chgData name="José Eduardo Raimundo Fernando" userId="6766bf86-69b4-4f78-8df6-fa2f7d4c69ff" providerId="ADAL" clId="{4DB5D8F0-E9DE-41AC-9BED-A14FD397AF00}" dt="2023-05-03T21:17:01.778" v="248" actId="26606"/>
          <ac:spMkLst>
            <pc:docMk/>
            <pc:sldMk cId="167763026" sldId="273"/>
            <ac:spMk id="20" creationId="{3B97F1EF-0AED-4298-89CA-8BA44F71D4BE}"/>
          </ac:spMkLst>
        </pc:spChg>
        <pc:spChg chg="add">
          <ac:chgData name="José Eduardo Raimundo Fernando" userId="6766bf86-69b4-4f78-8df6-fa2f7d4c69ff" providerId="ADAL" clId="{4DB5D8F0-E9DE-41AC-9BED-A14FD397AF00}" dt="2023-05-03T21:17:01.778" v="248" actId="26606"/>
          <ac:spMkLst>
            <pc:docMk/>
            <pc:sldMk cId="167763026" sldId="273"/>
            <ac:spMk id="22" creationId="{091782EE-F77E-4722-85F0-C1E5F079003E}"/>
          </ac:spMkLst>
        </pc:spChg>
        <pc:picChg chg="add mod ord">
          <ac:chgData name="José Eduardo Raimundo Fernando" userId="6766bf86-69b4-4f78-8df6-fa2f7d4c69ff" providerId="ADAL" clId="{4DB5D8F0-E9DE-41AC-9BED-A14FD397AF00}" dt="2023-05-03T21:17:01.778" v="248" actId="26606"/>
          <ac:picMkLst>
            <pc:docMk/>
            <pc:sldMk cId="167763026" sldId="273"/>
            <ac:picMk id="3" creationId="{9B3E2BCA-87E3-6B45-C1C2-ED320512451F}"/>
          </ac:picMkLst>
        </pc:picChg>
        <pc:picChg chg="add mod ord">
          <ac:chgData name="José Eduardo Raimundo Fernando" userId="6766bf86-69b4-4f78-8df6-fa2f7d4c69ff" providerId="ADAL" clId="{4DB5D8F0-E9DE-41AC-9BED-A14FD397AF00}" dt="2023-05-03T21:17:01.778" v="248" actId="26606"/>
          <ac:picMkLst>
            <pc:docMk/>
            <pc:sldMk cId="167763026" sldId="273"/>
            <ac:picMk id="5" creationId="{5126B4E8-6526-B68F-D05E-1566030C30DF}"/>
          </ac:picMkLst>
        </pc:picChg>
        <pc:picChg chg="del">
          <ac:chgData name="José Eduardo Raimundo Fernando" userId="6766bf86-69b4-4f78-8df6-fa2f7d4c69ff" providerId="ADAL" clId="{4DB5D8F0-E9DE-41AC-9BED-A14FD397AF00}" dt="2023-05-03T20:51:14.286" v="167" actId="478"/>
          <ac:picMkLst>
            <pc:docMk/>
            <pc:sldMk cId="167763026" sldId="273"/>
            <ac:picMk id="12" creationId="{E0A409DF-8DA5-AA54-9021-08F1CE9DEDBD}"/>
          </ac:picMkLst>
        </pc:picChg>
        <pc:picChg chg="del">
          <ac:chgData name="José Eduardo Raimundo Fernando" userId="6766bf86-69b4-4f78-8df6-fa2f7d4c69ff" providerId="ADAL" clId="{4DB5D8F0-E9DE-41AC-9BED-A14FD397AF00}" dt="2023-05-03T20:51:15.253" v="168" actId="478"/>
          <ac:picMkLst>
            <pc:docMk/>
            <pc:sldMk cId="167763026" sldId="273"/>
            <ac:picMk id="14" creationId="{1F174749-CFF3-AD8B-06D4-024A8E04943A}"/>
          </ac:picMkLst>
        </pc:picChg>
      </pc:sldChg>
    </pc:docChg>
  </pc:docChgLst>
  <pc:docChgLst>
    <pc:chgData name="Alejandro Leal CastaÃ±o" userId="S::alejleal@ucm.es::056316e7-06ff-4b22-8c77-cd3749568255" providerId="AD" clId="Web-{3D6F154F-4C3C-059E-3B0C-31F8D9F4A061}"/>
    <pc:docChg chg="modSld">
      <pc:chgData name="Alejandro Leal CastaÃ±o" userId="S::alejleal@ucm.es::056316e7-06ff-4b22-8c77-cd3749568255" providerId="AD" clId="Web-{3D6F154F-4C3C-059E-3B0C-31F8D9F4A061}" dt="2023-03-25T10:40:56.391" v="158" actId="20577"/>
      <pc:docMkLst>
        <pc:docMk/>
      </pc:docMkLst>
      <pc:sldChg chg="modSp">
        <pc:chgData name="Alejandro Leal CastaÃ±o" userId="S::alejleal@ucm.es::056316e7-06ff-4b22-8c77-cd3749568255" providerId="AD" clId="Web-{3D6F154F-4C3C-059E-3B0C-31F8D9F4A061}" dt="2023-03-25T10:33:28.579" v="151"/>
        <pc:sldMkLst>
          <pc:docMk/>
          <pc:sldMk cId="2667610498" sldId="263"/>
        </pc:sldMkLst>
        <pc:graphicFrameChg chg="mod modGraphic">
          <ac:chgData name="Alejandro Leal CastaÃ±o" userId="S::alejleal@ucm.es::056316e7-06ff-4b22-8c77-cd3749568255" providerId="AD" clId="Web-{3D6F154F-4C3C-059E-3B0C-31F8D9F4A061}" dt="2023-03-25T10:33:28.579" v="151"/>
          <ac:graphicFrameMkLst>
            <pc:docMk/>
            <pc:sldMk cId="2667610498" sldId="263"/>
            <ac:graphicFrameMk id="7" creationId="{05E5307D-CEF6-A241-BF79-D5A0C6959B7D}"/>
          </ac:graphicFrameMkLst>
        </pc:graphicFrameChg>
      </pc:sldChg>
      <pc:sldChg chg="modSp">
        <pc:chgData name="Alejandro Leal CastaÃ±o" userId="S::alejleal@ucm.es::056316e7-06ff-4b22-8c77-cd3749568255" providerId="AD" clId="Web-{3D6F154F-4C3C-059E-3B0C-31F8D9F4A061}" dt="2023-03-25T10:29:55.165" v="145" actId="20577"/>
        <pc:sldMkLst>
          <pc:docMk/>
          <pc:sldMk cId="3809764989" sldId="264"/>
        </pc:sldMkLst>
        <pc:spChg chg="mod">
          <ac:chgData name="Alejandro Leal CastaÃ±o" userId="S::alejleal@ucm.es::056316e7-06ff-4b22-8c77-cd3749568255" providerId="AD" clId="Web-{3D6F154F-4C3C-059E-3B0C-31F8D9F4A061}" dt="2023-03-25T10:29:55.165" v="145" actId="20577"/>
          <ac:spMkLst>
            <pc:docMk/>
            <pc:sldMk cId="3809764989" sldId="264"/>
            <ac:spMk id="5" creationId="{CBD3C588-98D7-4C2B-1254-2913BF4F9C3B}"/>
          </ac:spMkLst>
        </pc:spChg>
      </pc:sldChg>
      <pc:sldChg chg="modSp">
        <pc:chgData name="Alejandro Leal CastaÃ±o" userId="S::alejleal@ucm.es::056316e7-06ff-4b22-8c77-cd3749568255" providerId="AD" clId="Web-{3D6F154F-4C3C-059E-3B0C-31F8D9F4A061}" dt="2023-03-25T10:40:56.391" v="158" actId="20577"/>
        <pc:sldMkLst>
          <pc:docMk/>
          <pc:sldMk cId="2679264317" sldId="265"/>
        </pc:sldMkLst>
        <pc:spChg chg="mod">
          <ac:chgData name="Alejandro Leal CastaÃ±o" userId="S::alejleal@ucm.es::056316e7-06ff-4b22-8c77-cd3749568255" providerId="AD" clId="Web-{3D6F154F-4C3C-059E-3B0C-31F8D9F4A061}" dt="2023-03-25T10:40:56.391" v="158" actId="20577"/>
          <ac:spMkLst>
            <pc:docMk/>
            <pc:sldMk cId="2679264317" sldId="265"/>
            <ac:spMk id="3" creationId="{B3CEE457-0E53-E669-ADCF-6901E3B10070}"/>
          </ac:spMkLst>
        </pc:spChg>
      </pc:sldChg>
    </pc:docChg>
  </pc:docChgLst>
  <pc:docChgLst>
    <pc:chgData name="Mario Alonso Núñez" userId="d68338d1-e839-4b84-b1d7-a74f9554f350" providerId="ADAL" clId="{116DFAF7-07AC-4416-B6D4-2CC93D2BF6FA}"/>
    <pc:docChg chg="custSel addSld delSld modSld sldOrd">
      <pc:chgData name="Mario Alonso Núñez" userId="d68338d1-e839-4b84-b1d7-a74f9554f350" providerId="ADAL" clId="{116DFAF7-07AC-4416-B6D4-2CC93D2BF6FA}" dt="2023-05-03T21:17:06.022" v="803" actId="20577"/>
      <pc:docMkLst>
        <pc:docMk/>
      </pc:docMkLst>
      <pc:sldChg chg="modSp mod">
        <pc:chgData name="Mario Alonso Núñez" userId="d68338d1-e839-4b84-b1d7-a74f9554f350" providerId="ADAL" clId="{116DFAF7-07AC-4416-B6D4-2CC93D2BF6FA}" dt="2023-05-03T20:01:22.866" v="455" actId="20577"/>
        <pc:sldMkLst>
          <pc:docMk/>
          <pc:sldMk cId="3427770599" sldId="256"/>
        </pc:sldMkLst>
        <pc:spChg chg="mod">
          <ac:chgData name="Mario Alonso Núñez" userId="d68338d1-e839-4b84-b1d7-a74f9554f350" providerId="ADAL" clId="{116DFAF7-07AC-4416-B6D4-2CC93D2BF6FA}" dt="2023-05-03T20:01:22.866" v="455" actId="20577"/>
          <ac:spMkLst>
            <pc:docMk/>
            <pc:sldMk cId="3427770599" sldId="256"/>
            <ac:spMk id="2" creationId="{5DD786DB-7FF3-4397-AFEA-9681AE5DFC5A}"/>
          </ac:spMkLst>
        </pc:spChg>
      </pc:sldChg>
      <pc:sldChg chg="modSp mod">
        <pc:chgData name="Mario Alonso Núñez" userId="d68338d1-e839-4b84-b1d7-a74f9554f350" providerId="ADAL" clId="{116DFAF7-07AC-4416-B6D4-2CC93D2BF6FA}" dt="2023-05-03T20:09:51.853" v="464" actId="20577"/>
        <pc:sldMkLst>
          <pc:docMk/>
          <pc:sldMk cId="1564956918" sldId="257"/>
        </pc:sldMkLst>
        <pc:spChg chg="mod">
          <ac:chgData name="Mario Alonso Núñez" userId="d68338d1-e839-4b84-b1d7-a74f9554f350" providerId="ADAL" clId="{116DFAF7-07AC-4416-B6D4-2CC93D2BF6FA}" dt="2023-05-03T19:52:18.102" v="28" actId="1076"/>
          <ac:spMkLst>
            <pc:docMk/>
            <pc:sldMk cId="1564956918" sldId="257"/>
            <ac:spMk id="2" creationId="{11B70F1B-451E-F7AB-A99B-8D849AA4A943}"/>
          </ac:spMkLst>
        </pc:spChg>
        <pc:spChg chg="mod">
          <ac:chgData name="Mario Alonso Núñez" userId="d68338d1-e839-4b84-b1d7-a74f9554f350" providerId="ADAL" clId="{116DFAF7-07AC-4416-B6D4-2CC93D2BF6FA}" dt="2023-05-03T20:09:51.853" v="464" actId="20577"/>
          <ac:spMkLst>
            <pc:docMk/>
            <pc:sldMk cId="1564956918" sldId="257"/>
            <ac:spMk id="3" creationId="{B3CEE457-0E53-E669-ADCF-6901E3B10070}"/>
          </ac:spMkLst>
        </pc:spChg>
      </pc:sldChg>
      <pc:sldChg chg="modSp add mod">
        <pc:chgData name="Mario Alonso Núñez" userId="d68338d1-e839-4b84-b1d7-a74f9554f350" providerId="ADAL" clId="{116DFAF7-07AC-4416-B6D4-2CC93D2BF6FA}" dt="2023-05-03T20:00:54.095" v="425" actId="20577"/>
        <pc:sldMkLst>
          <pc:docMk/>
          <pc:sldMk cId="546043867" sldId="258"/>
        </pc:sldMkLst>
        <pc:spChg chg="mod">
          <ac:chgData name="Mario Alonso Núñez" userId="d68338d1-e839-4b84-b1d7-a74f9554f350" providerId="ADAL" clId="{116DFAF7-07AC-4416-B6D4-2CC93D2BF6FA}" dt="2023-05-03T19:55:03.734" v="134" actId="20577"/>
          <ac:spMkLst>
            <pc:docMk/>
            <pc:sldMk cId="546043867" sldId="258"/>
            <ac:spMk id="2" creationId="{11B70F1B-451E-F7AB-A99B-8D849AA4A943}"/>
          </ac:spMkLst>
        </pc:spChg>
        <pc:spChg chg="mod">
          <ac:chgData name="Mario Alonso Núñez" userId="d68338d1-e839-4b84-b1d7-a74f9554f350" providerId="ADAL" clId="{116DFAF7-07AC-4416-B6D4-2CC93D2BF6FA}" dt="2023-05-03T20:00:54.095" v="425" actId="20577"/>
          <ac:spMkLst>
            <pc:docMk/>
            <pc:sldMk cId="546043867" sldId="258"/>
            <ac:spMk id="3" creationId="{B3CEE457-0E53-E669-ADCF-6901E3B10070}"/>
          </ac:spMkLst>
        </pc:spChg>
      </pc:sldChg>
      <pc:sldChg chg="del ord">
        <pc:chgData name="Mario Alonso Núñez" userId="d68338d1-e839-4b84-b1d7-a74f9554f350" providerId="ADAL" clId="{116DFAF7-07AC-4416-B6D4-2CC93D2BF6FA}" dt="2023-05-03T19:51:36.506" v="2" actId="47"/>
        <pc:sldMkLst>
          <pc:docMk/>
          <pc:sldMk cId="3100987040" sldId="258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3671396355" sldId="259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3372363789" sldId="260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35523079" sldId="261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4127399023" sldId="262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2667610498" sldId="263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3809764989" sldId="264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2679264317" sldId="265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4152355426" sldId="266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3890510939" sldId="267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1716284902" sldId="268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3655561722" sldId="269"/>
        </pc:sldMkLst>
      </pc:sldChg>
      <pc:sldChg chg="del">
        <pc:chgData name="Mario Alonso Núñez" userId="d68338d1-e839-4b84-b1d7-a74f9554f350" providerId="ADAL" clId="{116DFAF7-07AC-4416-B6D4-2CC93D2BF6FA}" dt="2023-05-03T19:51:36.506" v="2" actId="47"/>
        <pc:sldMkLst>
          <pc:docMk/>
          <pc:sldMk cId="3561248410" sldId="270"/>
        </pc:sldMkLst>
      </pc:sldChg>
      <pc:sldChg chg="modSp mod">
        <pc:chgData name="Mario Alonso Núñez" userId="d68338d1-e839-4b84-b1d7-a74f9554f350" providerId="ADAL" clId="{116DFAF7-07AC-4416-B6D4-2CC93D2BF6FA}" dt="2023-05-03T21:17:06.022" v="803" actId="20577"/>
        <pc:sldMkLst>
          <pc:docMk/>
          <pc:sldMk cId="3054056136" sldId="274"/>
        </pc:sldMkLst>
        <pc:spChg chg="mod">
          <ac:chgData name="Mario Alonso Núñez" userId="d68338d1-e839-4b84-b1d7-a74f9554f350" providerId="ADAL" clId="{116DFAF7-07AC-4416-B6D4-2CC93D2BF6FA}" dt="2023-05-03T21:17:06.022" v="803" actId="20577"/>
          <ac:spMkLst>
            <pc:docMk/>
            <pc:sldMk cId="3054056136" sldId="274"/>
            <ac:spMk id="3" creationId="{A222D651-94C5-7318-98F3-6B2400F4F2A1}"/>
          </ac:spMkLst>
        </pc:spChg>
      </pc:sldChg>
    </pc:docChg>
  </pc:docChgLst>
  <pc:docChgLst>
    <pc:chgData name="Alejandro Leal CastaÃ±o" userId="S::alejleal@ucm.es::056316e7-06ff-4b22-8c77-cd3749568255" providerId="AD" clId="Web-{96483AC2-5417-CFAA-65CA-B2E080336E13}"/>
    <pc:docChg chg="modSld">
      <pc:chgData name="Alejandro Leal CastaÃ±o" userId="S::alejleal@ucm.es::056316e7-06ff-4b22-8c77-cd3749568255" providerId="AD" clId="Web-{96483AC2-5417-CFAA-65CA-B2E080336E13}" dt="2023-03-20T17:44:25.228" v="687"/>
      <pc:docMkLst>
        <pc:docMk/>
      </pc:docMkLst>
      <pc:sldChg chg="modSp">
        <pc:chgData name="Alejandro Leal CastaÃ±o" userId="S::alejleal@ucm.es::056316e7-06ff-4b22-8c77-cd3749568255" providerId="AD" clId="Web-{96483AC2-5417-CFAA-65CA-B2E080336E13}" dt="2023-03-20T17:44:25.228" v="687"/>
        <pc:sldMkLst>
          <pc:docMk/>
          <pc:sldMk cId="2667610498" sldId="263"/>
        </pc:sldMkLst>
        <pc:graphicFrameChg chg="mod modGraphic">
          <ac:chgData name="Alejandro Leal CastaÃ±o" userId="S::alejleal@ucm.es::056316e7-06ff-4b22-8c77-cd3749568255" providerId="AD" clId="Web-{96483AC2-5417-CFAA-65CA-B2E080336E13}" dt="2023-03-20T17:44:25.228" v="687"/>
          <ac:graphicFrameMkLst>
            <pc:docMk/>
            <pc:sldMk cId="2667610498" sldId="263"/>
            <ac:graphicFrameMk id="7" creationId="{05E5307D-CEF6-A241-BF79-D5A0C6959B7D}"/>
          </ac:graphicFrameMkLst>
        </pc:graphicFrameChg>
      </pc:sldChg>
      <pc:sldChg chg="modSp">
        <pc:chgData name="Alejandro Leal CastaÃ±o" userId="S::alejleal@ucm.es::056316e7-06ff-4b22-8c77-cd3749568255" providerId="AD" clId="Web-{96483AC2-5417-CFAA-65CA-B2E080336E13}" dt="2023-03-20T17:40:29.816" v="455" actId="20577"/>
        <pc:sldMkLst>
          <pc:docMk/>
          <pc:sldMk cId="3809764989" sldId="264"/>
        </pc:sldMkLst>
        <pc:spChg chg="mod">
          <ac:chgData name="Alejandro Leal CastaÃ±o" userId="S::alejleal@ucm.es::056316e7-06ff-4b22-8c77-cd3749568255" providerId="AD" clId="Web-{96483AC2-5417-CFAA-65CA-B2E080336E13}" dt="2023-03-20T17:40:29.816" v="455" actId="20577"/>
          <ac:spMkLst>
            <pc:docMk/>
            <pc:sldMk cId="3809764989" sldId="264"/>
            <ac:spMk id="5" creationId="{CBD3C588-98D7-4C2B-1254-2913BF4F9C3B}"/>
          </ac:spMkLst>
        </pc:spChg>
      </pc:sldChg>
    </pc:docChg>
  </pc:docChgLst>
  <pc:docChgLst>
    <pc:chgData name="Alejandro Leal CastaÃ±o" userId="056316e7-06ff-4b22-8c77-cd3749568255" providerId="ADAL" clId="{6A08D5CC-9154-4156-BD75-A58AC1DF3A57}"/>
    <pc:docChg chg="custSel addSld delSld modSld sldOrd">
      <pc:chgData name="Alejandro Leal CastaÃ±o" userId="056316e7-06ff-4b22-8c77-cd3749568255" providerId="ADAL" clId="{6A08D5CC-9154-4156-BD75-A58AC1DF3A57}" dt="2023-05-03T21:23:22.848" v="1246" actId="20577"/>
      <pc:docMkLst>
        <pc:docMk/>
      </pc:docMkLst>
      <pc:sldChg chg="modSp mod">
        <pc:chgData name="Alejandro Leal CastaÃ±o" userId="056316e7-06ff-4b22-8c77-cd3749568255" providerId="ADAL" clId="{6A08D5CC-9154-4156-BD75-A58AC1DF3A57}" dt="2023-05-03T21:18:17.889" v="1243" actId="20577"/>
        <pc:sldMkLst>
          <pc:docMk/>
          <pc:sldMk cId="3427770599" sldId="256"/>
        </pc:sldMkLst>
        <pc:spChg chg="mod">
          <ac:chgData name="Alejandro Leal CastaÃ±o" userId="056316e7-06ff-4b22-8c77-cd3749568255" providerId="ADAL" clId="{6A08D5CC-9154-4156-BD75-A58AC1DF3A57}" dt="2023-05-03T21:18:17.889" v="1243" actId="20577"/>
          <ac:spMkLst>
            <pc:docMk/>
            <pc:sldMk cId="3427770599" sldId="256"/>
            <ac:spMk id="3" creationId="{327EA2C6-D65E-3501-C67B-61F308D240C0}"/>
          </ac:spMkLst>
        </pc:spChg>
      </pc:sldChg>
      <pc:sldChg chg="modSp mod">
        <pc:chgData name="Alejandro Leal CastaÃ±o" userId="056316e7-06ff-4b22-8c77-cd3749568255" providerId="ADAL" clId="{6A08D5CC-9154-4156-BD75-A58AC1DF3A57}" dt="2023-05-03T21:23:22.848" v="1246" actId="20577"/>
        <pc:sldMkLst>
          <pc:docMk/>
          <pc:sldMk cId="546043867" sldId="258"/>
        </pc:sldMkLst>
        <pc:spChg chg="mod">
          <ac:chgData name="Alejandro Leal CastaÃ±o" userId="056316e7-06ff-4b22-8c77-cd3749568255" providerId="ADAL" clId="{6A08D5CC-9154-4156-BD75-A58AC1DF3A57}" dt="2023-05-03T21:23:22.848" v="1246" actId="20577"/>
          <ac:spMkLst>
            <pc:docMk/>
            <pc:sldMk cId="546043867" sldId="258"/>
            <ac:spMk id="2" creationId="{11B70F1B-451E-F7AB-A99B-8D849AA4A943}"/>
          </ac:spMkLst>
        </pc:spChg>
        <pc:spChg chg="mod">
          <ac:chgData name="Alejandro Leal CastaÃ±o" userId="056316e7-06ff-4b22-8c77-cd3749568255" providerId="ADAL" clId="{6A08D5CC-9154-4156-BD75-A58AC1DF3A57}" dt="2023-05-03T21:02:00.821" v="793" actId="15"/>
          <ac:spMkLst>
            <pc:docMk/>
            <pc:sldMk cId="546043867" sldId="258"/>
            <ac:spMk id="3" creationId="{B3CEE457-0E53-E669-ADCF-6901E3B10070}"/>
          </ac:spMkLst>
        </pc:spChg>
      </pc:sldChg>
      <pc:sldChg chg="addSp delSp modSp new mod ord">
        <pc:chgData name="Alejandro Leal CastaÃ±o" userId="056316e7-06ff-4b22-8c77-cd3749568255" providerId="ADAL" clId="{6A08D5CC-9154-4156-BD75-A58AC1DF3A57}" dt="2023-05-03T20:46:31.086" v="273" actId="14100"/>
        <pc:sldMkLst>
          <pc:docMk/>
          <pc:sldMk cId="592509963" sldId="259"/>
        </pc:sldMkLst>
        <pc:spChg chg="mod">
          <ac:chgData name="Alejandro Leal CastaÃ±o" userId="056316e7-06ff-4b22-8c77-cd3749568255" providerId="ADAL" clId="{6A08D5CC-9154-4156-BD75-A58AC1DF3A57}" dt="2023-05-03T20:05:24.968" v="19" actId="20577"/>
          <ac:spMkLst>
            <pc:docMk/>
            <pc:sldMk cId="592509963" sldId="259"/>
            <ac:spMk id="2" creationId="{8A136AAC-AB17-127C-23E8-4252B0069EB5}"/>
          </ac:spMkLst>
        </pc:spChg>
        <pc:spChg chg="del">
          <ac:chgData name="Alejandro Leal CastaÃ±o" userId="056316e7-06ff-4b22-8c77-cd3749568255" providerId="ADAL" clId="{6A08D5CC-9154-4156-BD75-A58AC1DF3A57}" dt="2023-05-03T20:33:46.093" v="142" actId="931"/>
          <ac:spMkLst>
            <pc:docMk/>
            <pc:sldMk cId="592509963" sldId="259"/>
            <ac:spMk id="3" creationId="{DD090FCE-42ED-9DA1-3EFB-DC1E1DDE6A1E}"/>
          </ac:spMkLst>
        </pc:spChg>
        <pc:picChg chg="add mod">
          <ac:chgData name="Alejandro Leal CastaÃ±o" userId="056316e7-06ff-4b22-8c77-cd3749568255" providerId="ADAL" clId="{6A08D5CC-9154-4156-BD75-A58AC1DF3A57}" dt="2023-05-03T20:46:31.086" v="273" actId="14100"/>
          <ac:picMkLst>
            <pc:docMk/>
            <pc:sldMk cId="592509963" sldId="259"/>
            <ac:picMk id="5" creationId="{32D71561-70A4-A26A-D287-F353603AF8E3}"/>
          </ac:picMkLst>
        </pc:picChg>
        <pc:picChg chg="add mod">
          <ac:chgData name="Alejandro Leal CastaÃ±o" userId="056316e7-06ff-4b22-8c77-cd3749568255" providerId="ADAL" clId="{6A08D5CC-9154-4156-BD75-A58AC1DF3A57}" dt="2023-05-03T20:39:17.413" v="180" actId="1076"/>
          <ac:picMkLst>
            <pc:docMk/>
            <pc:sldMk cId="592509963" sldId="259"/>
            <ac:picMk id="7" creationId="{AE7F7917-FA0E-0DD1-F0D7-19AF1F45A170}"/>
          </ac:picMkLst>
        </pc:picChg>
      </pc:sldChg>
      <pc:sldChg chg="addSp delSp modSp new mod">
        <pc:chgData name="Alejandro Leal CastaÃ±o" userId="056316e7-06ff-4b22-8c77-cd3749568255" providerId="ADAL" clId="{6A08D5CC-9154-4156-BD75-A58AC1DF3A57}" dt="2023-05-03T20:46:38.200" v="274" actId="14100"/>
        <pc:sldMkLst>
          <pc:docMk/>
          <pc:sldMk cId="3745751668" sldId="260"/>
        </pc:sldMkLst>
        <pc:spChg chg="mod">
          <ac:chgData name="Alejandro Leal CastaÃ±o" userId="056316e7-06ff-4b22-8c77-cd3749568255" providerId="ADAL" clId="{6A08D5CC-9154-4156-BD75-A58AC1DF3A57}" dt="2023-05-03T20:35:15.976" v="167" actId="20577"/>
          <ac:spMkLst>
            <pc:docMk/>
            <pc:sldMk cId="3745751668" sldId="260"/>
            <ac:spMk id="2" creationId="{EF5EEE2F-C858-F018-A66B-C1918DC47986}"/>
          </ac:spMkLst>
        </pc:spChg>
        <pc:spChg chg="del">
          <ac:chgData name="Alejandro Leal CastaÃ±o" userId="056316e7-06ff-4b22-8c77-cd3749568255" providerId="ADAL" clId="{6A08D5CC-9154-4156-BD75-A58AC1DF3A57}" dt="2023-05-03T20:34:37.596" v="153" actId="478"/>
          <ac:spMkLst>
            <pc:docMk/>
            <pc:sldMk cId="3745751668" sldId="260"/>
            <ac:spMk id="3" creationId="{8D97CE62-0FDF-9301-70F3-43A266B8697E}"/>
          </ac:spMkLst>
        </pc:spChg>
        <pc:picChg chg="add mod">
          <ac:chgData name="Alejandro Leal CastaÃ±o" userId="056316e7-06ff-4b22-8c77-cd3749568255" providerId="ADAL" clId="{6A08D5CC-9154-4156-BD75-A58AC1DF3A57}" dt="2023-05-03T20:39:27.830" v="185" actId="1076"/>
          <ac:picMkLst>
            <pc:docMk/>
            <pc:sldMk cId="3745751668" sldId="260"/>
            <ac:picMk id="5" creationId="{4E59283B-E3F1-266D-3AF1-2B25B314301B}"/>
          </ac:picMkLst>
        </pc:picChg>
        <pc:picChg chg="add mod">
          <ac:chgData name="Alejandro Leal CastaÃ±o" userId="056316e7-06ff-4b22-8c77-cd3749568255" providerId="ADAL" clId="{6A08D5CC-9154-4156-BD75-A58AC1DF3A57}" dt="2023-05-03T20:46:38.200" v="274" actId="14100"/>
          <ac:picMkLst>
            <pc:docMk/>
            <pc:sldMk cId="3745751668" sldId="260"/>
            <ac:picMk id="7" creationId="{7600CE94-9F44-8944-B48C-21DAD70FDF57}"/>
          </ac:picMkLst>
        </pc:picChg>
      </pc:sldChg>
      <pc:sldChg chg="addSp delSp modSp new mod">
        <pc:chgData name="Alejandro Leal CastaÃ±o" userId="056316e7-06ff-4b22-8c77-cd3749568255" providerId="ADAL" clId="{6A08D5CC-9154-4156-BD75-A58AC1DF3A57}" dt="2023-05-03T20:51:26.372" v="341" actId="1076"/>
        <pc:sldMkLst>
          <pc:docMk/>
          <pc:sldMk cId="904411641" sldId="261"/>
        </pc:sldMkLst>
        <pc:spChg chg="mod">
          <ac:chgData name="Alejandro Leal CastaÃ±o" userId="056316e7-06ff-4b22-8c77-cd3749568255" providerId="ADAL" clId="{6A08D5CC-9154-4156-BD75-A58AC1DF3A57}" dt="2023-05-03T20:05:53.208" v="67" actId="20577"/>
          <ac:spMkLst>
            <pc:docMk/>
            <pc:sldMk cId="904411641" sldId="261"/>
            <ac:spMk id="2" creationId="{45E3F13D-61E7-590D-4331-F54EEAE3D142}"/>
          </ac:spMkLst>
        </pc:spChg>
        <pc:spChg chg="del">
          <ac:chgData name="Alejandro Leal CastaÃ±o" userId="056316e7-06ff-4b22-8c77-cd3749568255" providerId="ADAL" clId="{6A08D5CC-9154-4156-BD75-A58AC1DF3A57}" dt="2023-05-03T20:35:34.658" v="170" actId="478"/>
          <ac:spMkLst>
            <pc:docMk/>
            <pc:sldMk cId="904411641" sldId="261"/>
            <ac:spMk id="3" creationId="{1FDB196B-3357-EF18-6C16-1BDE0FB2293C}"/>
          </ac:spMkLst>
        </pc:spChg>
        <pc:picChg chg="add del mod">
          <ac:chgData name="Alejandro Leal CastaÃ±o" userId="056316e7-06ff-4b22-8c77-cd3749568255" providerId="ADAL" clId="{6A08D5CC-9154-4156-BD75-A58AC1DF3A57}" dt="2023-05-03T20:50:42.965" v="330" actId="478"/>
          <ac:picMkLst>
            <pc:docMk/>
            <pc:sldMk cId="904411641" sldId="261"/>
            <ac:picMk id="5" creationId="{574891F6-40B1-21DB-42FD-BFB4BB9D7B85}"/>
          </ac:picMkLst>
        </pc:picChg>
        <pc:picChg chg="add mod">
          <ac:chgData name="Alejandro Leal CastaÃ±o" userId="056316e7-06ff-4b22-8c77-cd3749568255" providerId="ADAL" clId="{6A08D5CC-9154-4156-BD75-A58AC1DF3A57}" dt="2023-05-03T20:49:22.993" v="322" actId="1076"/>
          <ac:picMkLst>
            <pc:docMk/>
            <pc:sldMk cId="904411641" sldId="261"/>
            <ac:picMk id="7" creationId="{4770467B-EDA2-6E22-56D2-1D64D6868514}"/>
          </ac:picMkLst>
        </pc:picChg>
        <pc:picChg chg="add mod">
          <ac:chgData name="Alejandro Leal CastaÃ±o" userId="056316e7-06ff-4b22-8c77-cd3749568255" providerId="ADAL" clId="{6A08D5CC-9154-4156-BD75-A58AC1DF3A57}" dt="2023-05-03T20:51:12.863" v="340" actId="1440"/>
          <ac:picMkLst>
            <pc:docMk/>
            <pc:sldMk cId="904411641" sldId="261"/>
            <ac:picMk id="9" creationId="{472B6468-522D-18AE-66C4-67FF9C44AE9D}"/>
          </ac:picMkLst>
        </pc:picChg>
        <pc:picChg chg="add mod">
          <ac:chgData name="Alejandro Leal CastaÃ±o" userId="056316e7-06ff-4b22-8c77-cd3749568255" providerId="ADAL" clId="{6A08D5CC-9154-4156-BD75-A58AC1DF3A57}" dt="2023-05-03T20:51:26.372" v="341" actId="1076"/>
          <ac:picMkLst>
            <pc:docMk/>
            <pc:sldMk cId="904411641" sldId="261"/>
            <ac:picMk id="11" creationId="{37CD5A01-3B31-F453-7686-1C82740A861A}"/>
          </ac:picMkLst>
        </pc:picChg>
      </pc:sldChg>
      <pc:sldChg chg="addSp delSp modSp new mod">
        <pc:chgData name="Alejandro Leal CastaÃ±o" userId="056316e7-06ff-4b22-8c77-cd3749568255" providerId="ADAL" clId="{6A08D5CC-9154-4156-BD75-A58AC1DF3A57}" dt="2023-05-03T20:47:18.099" v="276" actId="1076"/>
        <pc:sldMkLst>
          <pc:docMk/>
          <pc:sldMk cId="2998334958" sldId="262"/>
        </pc:sldMkLst>
        <pc:spChg chg="mod">
          <ac:chgData name="Alejandro Leal CastaÃ±o" userId="056316e7-06ff-4b22-8c77-cd3749568255" providerId="ADAL" clId="{6A08D5CC-9154-4156-BD75-A58AC1DF3A57}" dt="2023-05-03T20:06:10.149" v="87" actId="20577"/>
          <ac:spMkLst>
            <pc:docMk/>
            <pc:sldMk cId="2998334958" sldId="262"/>
            <ac:spMk id="2" creationId="{B4DE1368-D7FB-91C6-A711-417605727072}"/>
          </ac:spMkLst>
        </pc:spChg>
        <pc:spChg chg="del">
          <ac:chgData name="Alejandro Leal CastaÃ±o" userId="056316e7-06ff-4b22-8c77-cd3749568255" providerId="ADAL" clId="{6A08D5CC-9154-4156-BD75-A58AC1DF3A57}" dt="2023-05-03T20:39:40.881" v="188" actId="478"/>
          <ac:spMkLst>
            <pc:docMk/>
            <pc:sldMk cId="2998334958" sldId="262"/>
            <ac:spMk id="3" creationId="{3CEE82C7-3881-257A-B59D-3D5CA13256E9}"/>
          </ac:spMkLst>
        </pc:spChg>
        <pc:picChg chg="add mod">
          <ac:chgData name="Alejandro Leal CastaÃ±o" userId="056316e7-06ff-4b22-8c77-cd3749568255" providerId="ADAL" clId="{6A08D5CC-9154-4156-BD75-A58AC1DF3A57}" dt="2023-05-03T20:47:18.099" v="276" actId="1076"/>
          <ac:picMkLst>
            <pc:docMk/>
            <pc:sldMk cId="2998334958" sldId="262"/>
            <ac:picMk id="5" creationId="{BE656A12-EDD0-2EAC-91B2-87A5C55232D5}"/>
          </ac:picMkLst>
        </pc:picChg>
        <pc:picChg chg="add mod">
          <ac:chgData name="Alejandro Leal CastaÃ±o" userId="056316e7-06ff-4b22-8c77-cd3749568255" providerId="ADAL" clId="{6A08D5CC-9154-4156-BD75-A58AC1DF3A57}" dt="2023-05-03T20:42:31.023" v="229" actId="1076"/>
          <ac:picMkLst>
            <pc:docMk/>
            <pc:sldMk cId="2998334958" sldId="262"/>
            <ac:picMk id="7" creationId="{F06EA612-968A-3E61-D18C-1880C8A6575D}"/>
          </ac:picMkLst>
        </pc:picChg>
      </pc:sldChg>
      <pc:sldChg chg="addSp delSp modSp new mod">
        <pc:chgData name="Alejandro Leal CastaÃ±o" userId="056316e7-06ff-4b22-8c77-cd3749568255" providerId="ADAL" clId="{6A08D5CC-9154-4156-BD75-A58AC1DF3A57}" dt="2023-05-03T20:41:34.643" v="216" actId="1076"/>
        <pc:sldMkLst>
          <pc:docMk/>
          <pc:sldMk cId="139944500" sldId="263"/>
        </pc:sldMkLst>
        <pc:spChg chg="mod">
          <ac:chgData name="Alejandro Leal CastaÃ±o" userId="056316e7-06ff-4b22-8c77-cd3749568255" providerId="ADAL" clId="{6A08D5CC-9154-4156-BD75-A58AC1DF3A57}" dt="2023-05-03T20:09:32.254" v="118" actId="20577"/>
          <ac:spMkLst>
            <pc:docMk/>
            <pc:sldMk cId="139944500" sldId="263"/>
            <ac:spMk id="2" creationId="{EA22E002-603E-CA68-7DA4-E1F4ED4FB933}"/>
          </ac:spMkLst>
        </pc:spChg>
        <pc:spChg chg="del">
          <ac:chgData name="Alejandro Leal CastaÃ±o" userId="056316e7-06ff-4b22-8c77-cd3749568255" providerId="ADAL" clId="{6A08D5CC-9154-4156-BD75-A58AC1DF3A57}" dt="2023-05-03T20:40:55.491" v="203" actId="478"/>
          <ac:spMkLst>
            <pc:docMk/>
            <pc:sldMk cId="139944500" sldId="263"/>
            <ac:spMk id="3" creationId="{5064220A-3B6C-5792-4244-904D4CBE7A9E}"/>
          </ac:spMkLst>
        </pc:spChg>
        <pc:picChg chg="add mod">
          <ac:chgData name="Alejandro Leal CastaÃ±o" userId="056316e7-06ff-4b22-8c77-cd3749568255" providerId="ADAL" clId="{6A08D5CC-9154-4156-BD75-A58AC1DF3A57}" dt="2023-05-03T20:41:34.643" v="216" actId="1076"/>
          <ac:picMkLst>
            <pc:docMk/>
            <pc:sldMk cId="139944500" sldId="263"/>
            <ac:picMk id="5" creationId="{8E99E1C7-2911-4EAC-8CF3-872740BF7584}"/>
          </ac:picMkLst>
        </pc:picChg>
        <pc:picChg chg="add mod">
          <ac:chgData name="Alejandro Leal CastaÃ±o" userId="056316e7-06ff-4b22-8c77-cd3749568255" providerId="ADAL" clId="{6A08D5CC-9154-4156-BD75-A58AC1DF3A57}" dt="2023-05-03T20:41:22.638" v="215" actId="1076"/>
          <ac:picMkLst>
            <pc:docMk/>
            <pc:sldMk cId="139944500" sldId="263"/>
            <ac:picMk id="7" creationId="{B77E305F-EC0B-FF43-C5C8-8BBE36C2B62A}"/>
          </ac:picMkLst>
        </pc:picChg>
      </pc:sldChg>
      <pc:sldChg chg="addSp delSp modSp new mod">
        <pc:chgData name="Alejandro Leal CastaÃ±o" userId="056316e7-06ff-4b22-8c77-cd3749568255" providerId="ADAL" clId="{6A08D5CC-9154-4156-BD75-A58AC1DF3A57}" dt="2023-05-03T20:54:22.592" v="367" actId="1076"/>
        <pc:sldMkLst>
          <pc:docMk/>
          <pc:sldMk cId="3724237306" sldId="264"/>
        </pc:sldMkLst>
        <pc:spChg chg="mod">
          <ac:chgData name="Alejandro Leal CastaÃ±o" userId="056316e7-06ff-4b22-8c77-cd3749568255" providerId="ADAL" clId="{6A08D5CC-9154-4156-BD75-A58AC1DF3A57}" dt="2023-05-03T20:09:41.971" v="141" actId="20577"/>
          <ac:spMkLst>
            <pc:docMk/>
            <pc:sldMk cId="3724237306" sldId="264"/>
            <ac:spMk id="2" creationId="{A23DDC1D-E0D4-40F9-D401-F69536C90425}"/>
          </ac:spMkLst>
        </pc:spChg>
        <pc:spChg chg="del">
          <ac:chgData name="Alejandro Leal CastaÃ±o" userId="056316e7-06ff-4b22-8c77-cd3749568255" providerId="ADAL" clId="{6A08D5CC-9154-4156-BD75-A58AC1DF3A57}" dt="2023-05-03T20:41:48.852" v="217" actId="931"/>
          <ac:spMkLst>
            <pc:docMk/>
            <pc:sldMk cId="3724237306" sldId="264"/>
            <ac:spMk id="3" creationId="{1586FBC7-13C3-3957-F1C8-3D771C9CFC5A}"/>
          </ac:spMkLst>
        </pc:spChg>
        <pc:picChg chg="add mod">
          <ac:chgData name="Alejandro Leal CastaÃ±o" userId="056316e7-06ff-4b22-8c77-cd3749568255" providerId="ADAL" clId="{6A08D5CC-9154-4156-BD75-A58AC1DF3A57}" dt="2023-05-03T20:41:55.727" v="221" actId="14100"/>
          <ac:picMkLst>
            <pc:docMk/>
            <pc:sldMk cId="3724237306" sldId="264"/>
            <ac:picMk id="5" creationId="{C74EB059-F5CF-624A-EF82-3CD76434F6CF}"/>
          </ac:picMkLst>
        </pc:picChg>
        <pc:picChg chg="add del mod">
          <ac:chgData name="Alejandro Leal CastaÃ±o" userId="056316e7-06ff-4b22-8c77-cd3749568255" providerId="ADAL" clId="{6A08D5CC-9154-4156-BD75-A58AC1DF3A57}" dt="2023-05-03T20:53:57.990" v="357" actId="478"/>
          <ac:picMkLst>
            <pc:docMk/>
            <pc:sldMk cId="3724237306" sldId="264"/>
            <ac:picMk id="7" creationId="{A939A73C-9709-3634-4CA2-D8B7D36D9B78}"/>
          </ac:picMkLst>
        </pc:picChg>
        <pc:picChg chg="add mod">
          <ac:chgData name="Alejandro Leal CastaÃ±o" userId="056316e7-06ff-4b22-8c77-cd3749568255" providerId="ADAL" clId="{6A08D5CC-9154-4156-BD75-A58AC1DF3A57}" dt="2023-05-03T20:54:22.592" v="367" actId="1076"/>
          <ac:picMkLst>
            <pc:docMk/>
            <pc:sldMk cId="3724237306" sldId="264"/>
            <ac:picMk id="9" creationId="{8AF2B09C-A175-42FA-F82D-DEA46D084D0A}"/>
          </ac:picMkLst>
        </pc:picChg>
      </pc:sldChg>
      <pc:sldChg chg="addSp delSp modSp add mod">
        <pc:chgData name="Alejandro Leal CastaÃ±o" userId="056316e7-06ff-4b22-8c77-cd3749568255" providerId="ADAL" clId="{6A08D5CC-9154-4156-BD75-A58AC1DF3A57}" dt="2023-05-03T20:43:44.318" v="251" actId="1076"/>
        <pc:sldMkLst>
          <pc:docMk/>
          <pc:sldMk cId="3601854395" sldId="270"/>
        </pc:sldMkLst>
        <pc:spChg chg="add del mod">
          <ac:chgData name="Alejandro Leal CastaÃ±o" userId="056316e7-06ff-4b22-8c77-cd3749568255" providerId="ADAL" clId="{6A08D5CC-9154-4156-BD75-A58AC1DF3A57}" dt="2023-05-03T20:42:50.639" v="233" actId="478"/>
          <ac:spMkLst>
            <pc:docMk/>
            <pc:sldMk cId="3601854395" sldId="270"/>
            <ac:spMk id="4" creationId="{9FE2CACB-FA52-5957-F348-FA8B0C765BF0}"/>
          </ac:spMkLst>
        </pc:spChg>
        <pc:picChg chg="del">
          <ac:chgData name="Alejandro Leal CastaÃ±o" userId="056316e7-06ff-4b22-8c77-cd3749568255" providerId="ADAL" clId="{6A08D5CC-9154-4156-BD75-A58AC1DF3A57}" dt="2023-05-03T20:42:48.319" v="232" actId="478"/>
          <ac:picMkLst>
            <pc:docMk/>
            <pc:sldMk cId="3601854395" sldId="270"/>
            <ac:picMk id="5" creationId="{32D71561-70A4-A26A-D287-F353603AF8E3}"/>
          </ac:picMkLst>
        </pc:picChg>
        <pc:picChg chg="del">
          <ac:chgData name="Alejandro Leal CastaÃ±o" userId="056316e7-06ff-4b22-8c77-cd3749568255" providerId="ADAL" clId="{6A08D5CC-9154-4156-BD75-A58AC1DF3A57}" dt="2023-05-03T20:42:51.993" v="234" actId="478"/>
          <ac:picMkLst>
            <pc:docMk/>
            <pc:sldMk cId="3601854395" sldId="270"/>
            <ac:picMk id="7" creationId="{AE7F7917-FA0E-0DD1-F0D7-19AF1F45A170}"/>
          </ac:picMkLst>
        </pc:picChg>
        <pc:picChg chg="add mod">
          <ac:chgData name="Alejandro Leal CastaÃ±o" userId="056316e7-06ff-4b22-8c77-cd3749568255" providerId="ADAL" clId="{6A08D5CC-9154-4156-BD75-A58AC1DF3A57}" dt="2023-05-03T20:43:44.318" v="251" actId="1076"/>
          <ac:picMkLst>
            <pc:docMk/>
            <pc:sldMk cId="3601854395" sldId="270"/>
            <ac:picMk id="8" creationId="{E69A1C76-022F-559B-B3F4-2C96F4BF2198}"/>
          </ac:picMkLst>
        </pc:picChg>
        <pc:picChg chg="add mod">
          <ac:chgData name="Alejandro Leal CastaÃ±o" userId="056316e7-06ff-4b22-8c77-cd3749568255" providerId="ADAL" clId="{6A08D5CC-9154-4156-BD75-A58AC1DF3A57}" dt="2023-05-03T20:43:38.481" v="250" actId="1076"/>
          <ac:picMkLst>
            <pc:docMk/>
            <pc:sldMk cId="3601854395" sldId="270"/>
            <ac:picMk id="10" creationId="{B36EF61F-1D71-4DBB-1C24-CAECE69DD3A3}"/>
          </ac:picMkLst>
        </pc:picChg>
      </pc:sldChg>
      <pc:sldChg chg="addSp delSp modSp add mod">
        <pc:chgData name="Alejandro Leal CastaÃ±o" userId="056316e7-06ff-4b22-8c77-cd3749568255" providerId="ADAL" clId="{6A08D5CC-9154-4156-BD75-A58AC1DF3A57}" dt="2023-05-03T20:46:06.362" v="272" actId="1076"/>
        <pc:sldMkLst>
          <pc:docMk/>
          <pc:sldMk cId="2955502630" sldId="271"/>
        </pc:sldMkLst>
        <pc:spChg chg="add del mod">
          <ac:chgData name="Alejandro Leal CastaÃ±o" userId="056316e7-06ff-4b22-8c77-cd3749568255" providerId="ADAL" clId="{6A08D5CC-9154-4156-BD75-A58AC1DF3A57}" dt="2023-05-03T20:44:06.436" v="254" actId="478"/>
          <ac:spMkLst>
            <pc:docMk/>
            <pc:sldMk cId="2955502630" sldId="271"/>
            <ac:spMk id="4" creationId="{86E4B639-1B53-2147-514A-E24DB55415DD}"/>
          </ac:spMkLst>
        </pc:spChg>
        <pc:picChg chg="del">
          <ac:chgData name="Alejandro Leal CastaÃ±o" userId="056316e7-06ff-4b22-8c77-cd3749568255" providerId="ADAL" clId="{6A08D5CC-9154-4156-BD75-A58AC1DF3A57}" dt="2023-05-03T20:44:04.094" v="253" actId="478"/>
          <ac:picMkLst>
            <pc:docMk/>
            <pc:sldMk cId="2955502630" sldId="271"/>
            <ac:picMk id="5" creationId="{C74EB059-F5CF-624A-EF82-3CD76434F6CF}"/>
          </ac:picMkLst>
        </pc:picChg>
        <pc:picChg chg="del">
          <ac:chgData name="Alejandro Leal CastaÃ±o" userId="056316e7-06ff-4b22-8c77-cd3749568255" providerId="ADAL" clId="{6A08D5CC-9154-4156-BD75-A58AC1DF3A57}" dt="2023-05-03T20:44:09.147" v="255" actId="478"/>
          <ac:picMkLst>
            <pc:docMk/>
            <pc:sldMk cId="2955502630" sldId="271"/>
            <ac:picMk id="7" creationId="{A939A73C-9709-3634-4CA2-D8B7D36D9B78}"/>
          </ac:picMkLst>
        </pc:picChg>
        <pc:picChg chg="add mod">
          <ac:chgData name="Alejandro Leal CastaÃ±o" userId="056316e7-06ff-4b22-8c77-cd3749568255" providerId="ADAL" clId="{6A08D5CC-9154-4156-BD75-A58AC1DF3A57}" dt="2023-05-03T20:44:32.028" v="262" actId="1076"/>
          <ac:picMkLst>
            <pc:docMk/>
            <pc:sldMk cId="2955502630" sldId="271"/>
            <ac:picMk id="8" creationId="{0C8F3F2E-51A9-9569-9307-56DBEDE777BB}"/>
          </ac:picMkLst>
        </pc:picChg>
        <pc:picChg chg="add mod">
          <ac:chgData name="Alejandro Leal CastaÃ±o" userId="056316e7-06ff-4b22-8c77-cd3749568255" providerId="ADAL" clId="{6A08D5CC-9154-4156-BD75-A58AC1DF3A57}" dt="2023-05-03T20:46:06.362" v="272" actId="1076"/>
          <ac:picMkLst>
            <pc:docMk/>
            <pc:sldMk cId="2955502630" sldId="271"/>
            <ac:picMk id="10" creationId="{03D2D020-5584-91BC-1128-1E9A8E8908BC}"/>
          </ac:picMkLst>
        </pc:picChg>
      </pc:sldChg>
      <pc:sldChg chg="delSp modSp add del mod">
        <pc:chgData name="Alejandro Leal CastaÃ±o" userId="056316e7-06ff-4b22-8c77-cd3749568255" providerId="ADAL" clId="{6A08D5CC-9154-4156-BD75-A58AC1DF3A57}" dt="2023-05-03T20:48:11.219" v="282" actId="47"/>
        <pc:sldMkLst>
          <pc:docMk/>
          <pc:sldMk cId="56788924" sldId="272"/>
        </pc:sldMkLst>
        <pc:spChg chg="del mod">
          <ac:chgData name="Alejandro Leal CastaÃ±o" userId="056316e7-06ff-4b22-8c77-cd3749568255" providerId="ADAL" clId="{6A08D5CC-9154-4156-BD75-A58AC1DF3A57}" dt="2023-05-03T20:48:02.610" v="281"/>
          <ac:spMkLst>
            <pc:docMk/>
            <pc:sldMk cId="56788924" sldId="272"/>
            <ac:spMk id="5" creationId="{A70337C9-789C-D43C-ECBE-9B9C7808ACFB}"/>
          </ac:spMkLst>
        </pc:spChg>
      </pc:sldChg>
      <pc:sldChg chg="modSp add mod">
        <pc:chgData name="Alejandro Leal CastaÃ±o" userId="056316e7-06ff-4b22-8c77-cd3749568255" providerId="ADAL" clId="{6A08D5CC-9154-4156-BD75-A58AC1DF3A57}" dt="2023-05-03T20:48:33.246" v="315" actId="20577"/>
        <pc:sldMkLst>
          <pc:docMk/>
          <pc:sldMk cId="2482325915" sldId="272"/>
        </pc:sldMkLst>
        <pc:spChg chg="mod">
          <ac:chgData name="Alejandro Leal CastaÃ±o" userId="056316e7-06ff-4b22-8c77-cd3749568255" providerId="ADAL" clId="{6A08D5CC-9154-4156-BD75-A58AC1DF3A57}" dt="2023-05-03T20:48:33.246" v="315" actId="20577"/>
          <ac:spMkLst>
            <pc:docMk/>
            <pc:sldMk cId="2482325915" sldId="272"/>
            <ac:spMk id="5" creationId="{A70337C9-789C-D43C-ECBE-9B9C7808ACFB}"/>
          </ac:spMkLst>
        </pc:spChg>
      </pc:sldChg>
      <pc:sldChg chg="modSp new mod">
        <pc:chgData name="Alejandro Leal CastaÃ±o" userId="056316e7-06ff-4b22-8c77-cd3749568255" providerId="ADAL" clId="{6A08D5CC-9154-4156-BD75-A58AC1DF3A57}" dt="2023-05-03T21:07:02.234" v="1168" actId="20577"/>
        <pc:sldMkLst>
          <pc:docMk/>
          <pc:sldMk cId="3054056136" sldId="274"/>
        </pc:sldMkLst>
        <pc:spChg chg="mod">
          <ac:chgData name="Alejandro Leal CastaÃ±o" userId="056316e7-06ff-4b22-8c77-cd3749568255" providerId="ADAL" clId="{6A08D5CC-9154-4156-BD75-A58AC1DF3A57}" dt="2023-05-03T20:52:36.546" v="356" actId="20577"/>
          <ac:spMkLst>
            <pc:docMk/>
            <pc:sldMk cId="3054056136" sldId="274"/>
            <ac:spMk id="2" creationId="{8AE6A993-2076-FB63-930D-DFAE5A59EE6D}"/>
          </ac:spMkLst>
        </pc:spChg>
        <pc:spChg chg="mod">
          <ac:chgData name="Alejandro Leal CastaÃ±o" userId="056316e7-06ff-4b22-8c77-cd3749568255" providerId="ADAL" clId="{6A08D5CC-9154-4156-BD75-A58AC1DF3A57}" dt="2023-05-03T21:07:02.234" v="1168" actId="20577"/>
          <ac:spMkLst>
            <pc:docMk/>
            <pc:sldMk cId="3054056136" sldId="274"/>
            <ac:spMk id="3" creationId="{A222D651-94C5-7318-98F3-6B2400F4F2A1}"/>
          </ac:spMkLst>
        </pc:spChg>
      </pc:sldChg>
    </pc:docChg>
  </pc:docChgLst>
  <pc:docChgLst>
    <pc:chgData name="Alejandro Leal CastaÃ±o" userId="S::alejleal@ucm.es::056316e7-06ff-4b22-8c77-cd3749568255" providerId="AD" clId="Web-{91517EA7-74F8-3A5A-45E4-04BF57C59454}"/>
    <pc:docChg chg="modSld">
      <pc:chgData name="Alejandro Leal CastaÃ±o" userId="S::alejleal@ucm.es::056316e7-06ff-4b22-8c77-cd3749568255" providerId="AD" clId="Web-{91517EA7-74F8-3A5A-45E4-04BF57C59454}" dt="2023-03-19T09:27:40.213" v="2238"/>
      <pc:docMkLst>
        <pc:docMk/>
      </pc:docMkLst>
      <pc:sldChg chg="modSp">
        <pc:chgData name="Alejandro Leal CastaÃ±o" userId="S::alejleal@ucm.es::056316e7-06ff-4b22-8c77-cd3749568255" providerId="AD" clId="Web-{91517EA7-74F8-3A5A-45E4-04BF57C59454}" dt="2023-03-19T09:27:40.213" v="2238"/>
        <pc:sldMkLst>
          <pc:docMk/>
          <pc:sldMk cId="2667610498" sldId="263"/>
        </pc:sldMkLst>
        <pc:graphicFrameChg chg="mod modGraphic">
          <ac:chgData name="Alejandro Leal CastaÃ±o" userId="S::alejleal@ucm.es::056316e7-06ff-4b22-8c77-cd3749568255" providerId="AD" clId="Web-{91517EA7-74F8-3A5A-45E4-04BF57C59454}" dt="2023-03-19T09:27:40.213" v="2238"/>
          <ac:graphicFrameMkLst>
            <pc:docMk/>
            <pc:sldMk cId="2667610498" sldId="263"/>
            <ac:graphicFrameMk id="7" creationId="{05E5307D-CEF6-A241-BF79-D5A0C6959B7D}"/>
          </ac:graphicFrameMkLst>
        </pc:graphicFrameChg>
      </pc:sldChg>
      <pc:sldChg chg="modSp">
        <pc:chgData name="Alejandro Leal CastaÃ±o" userId="S::alejleal@ucm.es::056316e7-06ff-4b22-8c77-cd3749568255" providerId="AD" clId="Web-{91517EA7-74F8-3A5A-45E4-04BF57C59454}" dt="2023-03-19T09:25:54.287" v="2150" actId="20577"/>
        <pc:sldMkLst>
          <pc:docMk/>
          <pc:sldMk cId="3809764989" sldId="264"/>
        </pc:sldMkLst>
        <pc:spChg chg="mod">
          <ac:chgData name="Alejandro Leal CastaÃ±o" userId="S::alejleal@ucm.es::056316e7-06ff-4b22-8c77-cd3749568255" providerId="AD" clId="Web-{91517EA7-74F8-3A5A-45E4-04BF57C59454}" dt="2023-03-19T09:25:54.287" v="2150" actId="20577"/>
          <ac:spMkLst>
            <pc:docMk/>
            <pc:sldMk cId="3809764989" sldId="264"/>
            <ac:spMk id="5" creationId="{CBD3C588-98D7-4C2B-1254-2913BF4F9C3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F956D5-D935-42CD-B3A3-82BD0FC4791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13C3644-1897-4770-A247-A33663B5FE8F}">
      <dgm:prSet/>
      <dgm:spPr/>
      <dgm:t>
        <a:bodyPr/>
        <a:lstStyle/>
        <a:p>
          <a:r>
            <a:rPr lang="es-ES"/>
            <a:t>Objetivos:</a:t>
          </a:r>
          <a:endParaRPr lang="en-US"/>
        </a:p>
      </dgm:t>
    </dgm:pt>
    <dgm:pt modelId="{6B7BBAA2-EBFC-4C68-930F-8E3D4D2F7FB2}" type="parTrans" cxnId="{E5CF5E3B-0212-4652-843C-BEB370EFC657}">
      <dgm:prSet/>
      <dgm:spPr/>
      <dgm:t>
        <a:bodyPr/>
        <a:lstStyle/>
        <a:p>
          <a:endParaRPr lang="en-US"/>
        </a:p>
      </dgm:t>
    </dgm:pt>
    <dgm:pt modelId="{70A55066-DE3D-4BDD-9050-5F5F851A9E18}" type="sibTrans" cxnId="{E5CF5E3B-0212-4652-843C-BEB370EFC657}">
      <dgm:prSet/>
      <dgm:spPr/>
      <dgm:t>
        <a:bodyPr/>
        <a:lstStyle/>
        <a:p>
          <a:endParaRPr lang="en-US"/>
        </a:p>
      </dgm:t>
    </dgm:pt>
    <dgm:pt modelId="{077AC8E4-2B64-4BC7-81B9-507657E27A25}">
      <dgm:prSet/>
      <dgm:spPr/>
      <dgm:t>
        <a:bodyPr/>
        <a:lstStyle/>
        <a:p>
          <a:r>
            <a:rPr lang="es-ES"/>
            <a:t>Gestión de usuarios y perfiles</a:t>
          </a:r>
          <a:endParaRPr lang="en-US"/>
        </a:p>
      </dgm:t>
    </dgm:pt>
    <dgm:pt modelId="{FEB75F64-1E27-4747-89ED-4700FB34786D}" type="parTrans" cxnId="{2208BB64-FBE8-4D33-AAA4-4B3FCC807C0A}">
      <dgm:prSet/>
      <dgm:spPr/>
      <dgm:t>
        <a:bodyPr/>
        <a:lstStyle/>
        <a:p>
          <a:endParaRPr lang="en-US"/>
        </a:p>
      </dgm:t>
    </dgm:pt>
    <dgm:pt modelId="{E283348B-2D79-41D1-8CA4-D2B8E8CA77F8}" type="sibTrans" cxnId="{2208BB64-FBE8-4D33-AAA4-4B3FCC807C0A}">
      <dgm:prSet/>
      <dgm:spPr/>
      <dgm:t>
        <a:bodyPr/>
        <a:lstStyle/>
        <a:p>
          <a:endParaRPr lang="en-US"/>
        </a:p>
      </dgm:t>
    </dgm:pt>
    <dgm:pt modelId="{EBEEAD94-A8C5-4866-A9A4-814A0BA44F78}">
      <dgm:prSet/>
      <dgm:spPr/>
      <dgm:t>
        <a:bodyPr/>
        <a:lstStyle/>
        <a:p>
          <a:r>
            <a:rPr lang="es-ES"/>
            <a:t>Gestión de productos</a:t>
          </a:r>
          <a:endParaRPr lang="en-US"/>
        </a:p>
      </dgm:t>
    </dgm:pt>
    <dgm:pt modelId="{1FF8583D-6252-493D-B9D7-1B95D9F7F72B}" type="parTrans" cxnId="{E65F29B6-AFA0-4E2F-842A-FE924E6B6FBF}">
      <dgm:prSet/>
      <dgm:spPr/>
      <dgm:t>
        <a:bodyPr/>
        <a:lstStyle/>
        <a:p>
          <a:endParaRPr lang="en-US"/>
        </a:p>
      </dgm:t>
    </dgm:pt>
    <dgm:pt modelId="{6EE31C0E-3A0C-4C82-A0CC-037821FBC904}" type="sibTrans" cxnId="{E65F29B6-AFA0-4E2F-842A-FE924E6B6FBF}">
      <dgm:prSet/>
      <dgm:spPr/>
      <dgm:t>
        <a:bodyPr/>
        <a:lstStyle/>
        <a:p>
          <a:endParaRPr lang="en-US"/>
        </a:p>
      </dgm:t>
    </dgm:pt>
    <dgm:pt modelId="{1BF7B90A-EF3B-4EE4-8FFE-43DB415DBF1C}">
      <dgm:prSet/>
      <dgm:spPr/>
      <dgm:t>
        <a:bodyPr/>
        <a:lstStyle/>
        <a:p>
          <a:r>
            <a:rPr lang="es-ES"/>
            <a:t>Gestión de compraventa</a:t>
          </a:r>
          <a:endParaRPr lang="en-US"/>
        </a:p>
      </dgm:t>
    </dgm:pt>
    <dgm:pt modelId="{1C39C95A-9C3A-4109-BB05-D75DE78734C5}" type="parTrans" cxnId="{BED8251E-D754-4BD4-A0D5-B096018B5B43}">
      <dgm:prSet/>
      <dgm:spPr/>
      <dgm:t>
        <a:bodyPr/>
        <a:lstStyle/>
        <a:p>
          <a:endParaRPr lang="en-US"/>
        </a:p>
      </dgm:t>
    </dgm:pt>
    <dgm:pt modelId="{C6C86BC2-D003-46C6-9655-54529054BA03}" type="sibTrans" cxnId="{BED8251E-D754-4BD4-A0D5-B096018B5B43}">
      <dgm:prSet/>
      <dgm:spPr/>
      <dgm:t>
        <a:bodyPr/>
        <a:lstStyle/>
        <a:p>
          <a:endParaRPr lang="en-US"/>
        </a:p>
      </dgm:t>
    </dgm:pt>
    <dgm:pt modelId="{72FD04D4-E314-43F2-8D8F-84BE1E51CC34}">
      <dgm:prSet/>
      <dgm:spPr/>
      <dgm:t>
        <a:bodyPr/>
        <a:lstStyle/>
        <a:p>
          <a:r>
            <a:rPr lang="es-ES"/>
            <a:t>Gestión del catálogo</a:t>
          </a:r>
          <a:endParaRPr lang="en-US"/>
        </a:p>
      </dgm:t>
    </dgm:pt>
    <dgm:pt modelId="{D2CFA8F7-43D3-4D18-9D33-6E6BD689C4D1}" type="parTrans" cxnId="{1E4671BB-2A1A-484C-B865-C5BBCEFE6EE3}">
      <dgm:prSet/>
      <dgm:spPr/>
      <dgm:t>
        <a:bodyPr/>
        <a:lstStyle/>
        <a:p>
          <a:endParaRPr lang="en-US"/>
        </a:p>
      </dgm:t>
    </dgm:pt>
    <dgm:pt modelId="{C5DA5EA3-1EE6-46DA-B6C4-CDCD324F9E8F}" type="sibTrans" cxnId="{1E4671BB-2A1A-484C-B865-C5BBCEFE6EE3}">
      <dgm:prSet/>
      <dgm:spPr/>
      <dgm:t>
        <a:bodyPr/>
        <a:lstStyle/>
        <a:p>
          <a:endParaRPr lang="en-US"/>
        </a:p>
      </dgm:t>
    </dgm:pt>
    <dgm:pt modelId="{8B668243-0B78-436D-89D7-1D502A191F7A}">
      <dgm:prSet/>
      <dgm:spPr/>
      <dgm:t>
        <a:bodyPr/>
        <a:lstStyle/>
        <a:p>
          <a:r>
            <a:rPr lang="es-ES"/>
            <a:t>Requisitos no funcionales:</a:t>
          </a:r>
          <a:endParaRPr lang="en-US"/>
        </a:p>
      </dgm:t>
    </dgm:pt>
    <dgm:pt modelId="{380D232E-FB62-48EE-83F8-9DC05CAB4897}" type="parTrans" cxnId="{73E483BC-F6B5-4ADC-97FF-1100FA19508A}">
      <dgm:prSet/>
      <dgm:spPr/>
      <dgm:t>
        <a:bodyPr/>
        <a:lstStyle/>
        <a:p>
          <a:endParaRPr lang="en-US"/>
        </a:p>
      </dgm:t>
    </dgm:pt>
    <dgm:pt modelId="{591F8634-243A-4D89-B5B0-FE47BF5B33DC}" type="sibTrans" cxnId="{73E483BC-F6B5-4ADC-97FF-1100FA19508A}">
      <dgm:prSet/>
      <dgm:spPr/>
      <dgm:t>
        <a:bodyPr/>
        <a:lstStyle/>
        <a:p>
          <a:endParaRPr lang="en-US"/>
        </a:p>
      </dgm:t>
    </dgm:pt>
    <dgm:pt modelId="{ED439124-CA24-42A5-8B6E-628224073616}">
      <dgm:prSet/>
      <dgm:spPr/>
      <dgm:t>
        <a:bodyPr/>
        <a:lstStyle/>
        <a:p>
          <a:r>
            <a:rPr lang="es-ES"/>
            <a:t>Escalabilidad</a:t>
          </a:r>
          <a:endParaRPr lang="en-US"/>
        </a:p>
      </dgm:t>
    </dgm:pt>
    <dgm:pt modelId="{52602F3C-48A4-43D9-BC99-B978710BC54D}" type="parTrans" cxnId="{762396D1-6C13-4F2C-9046-5CD036C0E20E}">
      <dgm:prSet/>
      <dgm:spPr/>
      <dgm:t>
        <a:bodyPr/>
        <a:lstStyle/>
        <a:p>
          <a:endParaRPr lang="en-US"/>
        </a:p>
      </dgm:t>
    </dgm:pt>
    <dgm:pt modelId="{5AD86B71-4C5D-4669-BDE0-3200F8853EA1}" type="sibTrans" cxnId="{762396D1-6C13-4F2C-9046-5CD036C0E20E}">
      <dgm:prSet/>
      <dgm:spPr/>
      <dgm:t>
        <a:bodyPr/>
        <a:lstStyle/>
        <a:p>
          <a:endParaRPr lang="en-US"/>
        </a:p>
      </dgm:t>
    </dgm:pt>
    <dgm:pt modelId="{6B51121B-3175-493A-9077-DA4C9E460BF2}">
      <dgm:prSet/>
      <dgm:spPr/>
      <dgm:t>
        <a:bodyPr/>
        <a:lstStyle/>
        <a:p>
          <a:r>
            <a:rPr lang="es-ES"/>
            <a:t>Información gráfica y visual</a:t>
          </a:r>
          <a:endParaRPr lang="en-US"/>
        </a:p>
      </dgm:t>
    </dgm:pt>
    <dgm:pt modelId="{964A24DE-46F7-4C73-9DF3-06985B3EAFC4}" type="parTrans" cxnId="{C6036511-1473-4433-8427-CE03E3D18EE3}">
      <dgm:prSet/>
      <dgm:spPr/>
      <dgm:t>
        <a:bodyPr/>
        <a:lstStyle/>
        <a:p>
          <a:endParaRPr lang="en-US"/>
        </a:p>
      </dgm:t>
    </dgm:pt>
    <dgm:pt modelId="{2925B283-CBE2-4C70-85A8-64A670587CC7}" type="sibTrans" cxnId="{C6036511-1473-4433-8427-CE03E3D18EE3}">
      <dgm:prSet/>
      <dgm:spPr/>
      <dgm:t>
        <a:bodyPr/>
        <a:lstStyle/>
        <a:p>
          <a:endParaRPr lang="en-US"/>
        </a:p>
      </dgm:t>
    </dgm:pt>
    <dgm:pt modelId="{DFE092BA-519E-475E-98E7-5E70B03238B4}">
      <dgm:prSet/>
      <dgm:spPr/>
      <dgm:t>
        <a:bodyPr/>
        <a:lstStyle/>
        <a:p>
          <a:r>
            <a:rPr lang="es-ES"/>
            <a:t>Seguridad</a:t>
          </a:r>
          <a:endParaRPr lang="en-US"/>
        </a:p>
      </dgm:t>
    </dgm:pt>
    <dgm:pt modelId="{5AF5734E-DA25-4ADB-8F55-91CB24214136}" type="parTrans" cxnId="{A797DF75-0430-4A6D-A595-27AE6B1FC3D3}">
      <dgm:prSet/>
      <dgm:spPr/>
      <dgm:t>
        <a:bodyPr/>
        <a:lstStyle/>
        <a:p>
          <a:endParaRPr lang="en-US"/>
        </a:p>
      </dgm:t>
    </dgm:pt>
    <dgm:pt modelId="{D419C3BA-CE54-4589-BF05-1E99FB5C575B}" type="sibTrans" cxnId="{A797DF75-0430-4A6D-A595-27AE6B1FC3D3}">
      <dgm:prSet/>
      <dgm:spPr/>
      <dgm:t>
        <a:bodyPr/>
        <a:lstStyle/>
        <a:p>
          <a:endParaRPr lang="en-US"/>
        </a:p>
      </dgm:t>
    </dgm:pt>
    <dgm:pt modelId="{F1CC4544-98EE-420C-909E-CAB4E80DD2CE}" type="pres">
      <dgm:prSet presAssocID="{69F956D5-D935-42CD-B3A3-82BD0FC47918}" presName="linear" presStyleCnt="0">
        <dgm:presLayoutVars>
          <dgm:animLvl val="lvl"/>
          <dgm:resizeHandles val="exact"/>
        </dgm:presLayoutVars>
      </dgm:prSet>
      <dgm:spPr/>
    </dgm:pt>
    <dgm:pt modelId="{EEF8D668-5F6E-42AE-8A76-9B8144CC02AE}" type="pres">
      <dgm:prSet presAssocID="{A13C3644-1897-4770-A247-A33663B5FE8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A101EBA3-EA47-4476-8BBA-32FA0F717852}" type="pres">
      <dgm:prSet presAssocID="{A13C3644-1897-4770-A247-A33663B5FE8F}" presName="childText" presStyleLbl="revTx" presStyleIdx="0" presStyleCnt="2">
        <dgm:presLayoutVars>
          <dgm:bulletEnabled val="1"/>
        </dgm:presLayoutVars>
      </dgm:prSet>
      <dgm:spPr/>
    </dgm:pt>
    <dgm:pt modelId="{BE091FFD-70F3-4B92-9DBB-BCCE2C13422E}" type="pres">
      <dgm:prSet presAssocID="{8B668243-0B78-436D-89D7-1D502A191F7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CED81BC-1443-4777-8FE0-1E0A3CB364EC}" type="pres">
      <dgm:prSet presAssocID="{8B668243-0B78-436D-89D7-1D502A191F7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6036511-1473-4433-8427-CE03E3D18EE3}" srcId="{8B668243-0B78-436D-89D7-1D502A191F7A}" destId="{6B51121B-3175-493A-9077-DA4C9E460BF2}" srcOrd="1" destOrd="0" parTransId="{964A24DE-46F7-4C73-9DF3-06985B3EAFC4}" sibTransId="{2925B283-CBE2-4C70-85A8-64A670587CC7}"/>
    <dgm:cxn modelId="{BED8251E-D754-4BD4-A0D5-B096018B5B43}" srcId="{A13C3644-1897-4770-A247-A33663B5FE8F}" destId="{1BF7B90A-EF3B-4EE4-8FFE-43DB415DBF1C}" srcOrd="2" destOrd="0" parTransId="{1C39C95A-9C3A-4109-BB05-D75DE78734C5}" sibTransId="{C6C86BC2-D003-46C6-9655-54529054BA03}"/>
    <dgm:cxn modelId="{E5CF5E3B-0212-4652-843C-BEB370EFC657}" srcId="{69F956D5-D935-42CD-B3A3-82BD0FC47918}" destId="{A13C3644-1897-4770-A247-A33663B5FE8F}" srcOrd="0" destOrd="0" parTransId="{6B7BBAA2-EBFC-4C68-930F-8E3D4D2F7FB2}" sibTransId="{70A55066-DE3D-4BDD-9050-5F5F851A9E18}"/>
    <dgm:cxn modelId="{95CA623C-95FA-4B65-ADC3-60F77D5BBA93}" type="presOf" srcId="{8B668243-0B78-436D-89D7-1D502A191F7A}" destId="{BE091FFD-70F3-4B92-9DBB-BCCE2C13422E}" srcOrd="0" destOrd="0" presId="urn:microsoft.com/office/officeart/2005/8/layout/vList2"/>
    <dgm:cxn modelId="{C54D483F-411B-4A0C-97CC-591575079E8D}" type="presOf" srcId="{69F956D5-D935-42CD-B3A3-82BD0FC47918}" destId="{F1CC4544-98EE-420C-909E-CAB4E80DD2CE}" srcOrd="0" destOrd="0" presId="urn:microsoft.com/office/officeart/2005/8/layout/vList2"/>
    <dgm:cxn modelId="{B3B44143-B44C-46D9-89A8-219E28C43191}" type="presOf" srcId="{077AC8E4-2B64-4BC7-81B9-507657E27A25}" destId="{A101EBA3-EA47-4476-8BBA-32FA0F717852}" srcOrd="0" destOrd="0" presId="urn:microsoft.com/office/officeart/2005/8/layout/vList2"/>
    <dgm:cxn modelId="{2208BB64-FBE8-4D33-AAA4-4B3FCC807C0A}" srcId="{A13C3644-1897-4770-A247-A33663B5FE8F}" destId="{077AC8E4-2B64-4BC7-81B9-507657E27A25}" srcOrd="0" destOrd="0" parTransId="{FEB75F64-1E27-4747-89ED-4700FB34786D}" sibTransId="{E283348B-2D79-41D1-8CA4-D2B8E8CA77F8}"/>
    <dgm:cxn modelId="{A797DF75-0430-4A6D-A595-27AE6B1FC3D3}" srcId="{8B668243-0B78-436D-89D7-1D502A191F7A}" destId="{DFE092BA-519E-475E-98E7-5E70B03238B4}" srcOrd="2" destOrd="0" parTransId="{5AF5734E-DA25-4ADB-8F55-91CB24214136}" sibTransId="{D419C3BA-CE54-4589-BF05-1E99FB5C575B}"/>
    <dgm:cxn modelId="{4D1EAD97-AF53-4E74-8D68-74448C20571E}" type="presOf" srcId="{EBEEAD94-A8C5-4866-A9A4-814A0BA44F78}" destId="{A101EBA3-EA47-4476-8BBA-32FA0F717852}" srcOrd="0" destOrd="1" presId="urn:microsoft.com/office/officeart/2005/8/layout/vList2"/>
    <dgm:cxn modelId="{104093AB-3FBB-447B-A1DD-B97814D5CD25}" type="presOf" srcId="{DFE092BA-519E-475E-98E7-5E70B03238B4}" destId="{5CED81BC-1443-4777-8FE0-1E0A3CB364EC}" srcOrd="0" destOrd="2" presId="urn:microsoft.com/office/officeart/2005/8/layout/vList2"/>
    <dgm:cxn modelId="{2D2E11AF-BF1C-41D9-A1F2-5449EF127D4C}" type="presOf" srcId="{A13C3644-1897-4770-A247-A33663B5FE8F}" destId="{EEF8D668-5F6E-42AE-8A76-9B8144CC02AE}" srcOrd="0" destOrd="0" presId="urn:microsoft.com/office/officeart/2005/8/layout/vList2"/>
    <dgm:cxn modelId="{E65F29B6-AFA0-4E2F-842A-FE924E6B6FBF}" srcId="{A13C3644-1897-4770-A247-A33663B5FE8F}" destId="{EBEEAD94-A8C5-4866-A9A4-814A0BA44F78}" srcOrd="1" destOrd="0" parTransId="{1FF8583D-6252-493D-B9D7-1B95D9F7F72B}" sibTransId="{6EE31C0E-3A0C-4C82-A0CC-037821FBC904}"/>
    <dgm:cxn modelId="{1E4671BB-2A1A-484C-B865-C5BBCEFE6EE3}" srcId="{A13C3644-1897-4770-A247-A33663B5FE8F}" destId="{72FD04D4-E314-43F2-8D8F-84BE1E51CC34}" srcOrd="3" destOrd="0" parTransId="{D2CFA8F7-43D3-4D18-9D33-6E6BD689C4D1}" sibTransId="{C5DA5EA3-1EE6-46DA-B6C4-CDCD324F9E8F}"/>
    <dgm:cxn modelId="{73E483BC-F6B5-4ADC-97FF-1100FA19508A}" srcId="{69F956D5-D935-42CD-B3A3-82BD0FC47918}" destId="{8B668243-0B78-436D-89D7-1D502A191F7A}" srcOrd="1" destOrd="0" parTransId="{380D232E-FB62-48EE-83F8-9DC05CAB4897}" sibTransId="{591F8634-243A-4D89-B5B0-FE47BF5B33DC}"/>
    <dgm:cxn modelId="{53987BCD-E0A1-477B-92FC-CD545345F3E5}" type="presOf" srcId="{ED439124-CA24-42A5-8B6E-628224073616}" destId="{5CED81BC-1443-4777-8FE0-1E0A3CB364EC}" srcOrd="0" destOrd="0" presId="urn:microsoft.com/office/officeart/2005/8/layout/vList2"/>
    <dgm:cxn modelId="{762396D1-6C13-4F2C-9046-5CD036C0E20E}" srcId="{8B668243-0B78-436D-89D7-1D502A191F7A}" destId="{ED439124-CA24-42A5-8B6E-628224073616}" srcOrd="0" destOrd="0" parTransId="{52602F3C-48A4-43D9-BC99-B978710BC54D}" sibTransId="{5AD86B71-4C5D-4669-BDE0-3200F8853EA1}"/>
    <dgm:cxn modelId="{358A80DB-4142-4BA0-85E6-B61E532F9585}" type="presOf" srcId="{72FD04D4-E314-43F2-8D8F-84BE1E51CC34}" destId="{A101EBA3-EA47-4476-8BBA-32FA0F717852}" srcOrd="0" destOrd="3" presId="urn:microsoft.com/office/officeart/2005/8/layout/vList2"/>
    <dgm:cxn modelId="{547A42E2-535A-4D01-89AD-D9A4DB16CB34}" type="presOf" srcId="{6B51121B-3175-493A-9077-DA4C9E460BF2}" destId="{5CED81BC-1443-4777-8FE0-1E0A3CB364EC}" srcOrd="0" destOrd="1" presId="urn:microsoft.com/office/officeart/2005/8/layout/vList2"/>
    <dgm:cxn modelId="{1A6760E9-C17B-4A85-BF7A-41DEB2D98247}" type="presOf" srcId="{1BF7B90A-EF3B-4EE4-8FFE-43DB415DBF1C}" destId="{A101EBA3-EA47-4476-8BBA-32FA0F717852}" srcOrd="0" destOrd="2" presId="urn:microsoft.com/office/officeart/2005/8/layout/vList2"/>
    <dgm:cxn modelId="{3C79F0FB-287C-4462-8680-9B7630964DD9}" type="presParOf" srcId="{F1CC4544-98EE-420C-909E-CAB4E80DD2CE}" destId="{EEF8D668-5F6E-42AE-8A76-9B8144CC02AE}" srcOrd="0" destOrd="0" presId="urn:microsoft.com/office/officeart/2005/8/layout/vList2"/>
    <dgm:cxn modelId="{71693F35-7D08-4971-8D09-1F7A95B17D26}" type="presParOf" srcId="{F1CC4544-98EE-420C-909E-CAB4E80DD2CE}" destId="{A101EBA3-EA47-4476-8BBA-32FA0F717852}" srcOrd="1" destOrd="0" presId="urn:microsoft.com/office/officeart/2005/8/layout/vList2"/>
    <dgm:cxn modelId="{E7DF3B23-4325-40FA-ABF0-4C433C36BAC7}" type="presParOf" srcId="{F1CC4544-98EE-420C-909E-CAB4E80DD2CE}" destId="{BE091FFD-70F3-4B92-9DBB-BCCE2C13422E}" srcOrd="2" destOrd="0" presId="urn:microsoft.com/office/officeart/2005/8/layout/vList2"/>
    <dgm:cxn modelId="{1B0BC131-EBC5-46E7-8071-124514ED2A6B}" type="presParOf" srcId="{F1CC4544-98EE-420C-909E-CAB4E80DD2CE}" destId="{5CED81BC-1443-4777-8FE0-1E0A3CB364E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F8D668-5F6E-42AE-8A76-9B8144CC02AE}">
      <dsp:nvSpPr>
        <dsp:cNvPr id="0" name=""/>
        <dsp:cNvSpPr/>
      </dsp:nvSpPr>
      <dsp:spPr>
        <a:xfrm>
          <a:off x="0" y="58869"/>
          <a:ext cx="102338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/>
            <a:t>Objetivos:</a:t>
          </a:r>
          <a:endParaRPr lang="en-US" sz="3000" kern="1200"/>
        </a:p>
      </dsp:txBody>
      <dsp:txXfrm>
        <a:off x="35125" y="93994"/>
        <a:ext cx="10163550" cy="649299"/>
      </dsp:txXfrm>
    </dsp:sp>
    <dsp:sp modelId="{A101EBA3-EA47-4476-8BBA-32FA0F717852}">
      <dsp:nvSpPr>
        <dsp:cNvPr id="0" name=""/>
        <dsp:cNvSpPr/>
      </dsp:nvSpPr>
      <dsp:spPr>
        <a:xfrm>
          <a:off x="0" y="778419"/>
          <a:ext cx="10233800" cy="15835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4923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2300" kern="1200"/>
            <a:t>Gestión de usuarios y perfiles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2300" kern="1200"/>
            <a:t>Gestión de productos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2300" kern="1200"/>
            <a:t>Gestión de compraventa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2300" kern="1200"/>
            <a:t>Gestión del catálogo</a:t>
          </a:r>
          <a:endParaRPr lang="en-US" sz="2300" kern="1200"/>
        </a:p>
      </dsp:txBody>
      <dsp:txXfrm>
        <a:off x="0" y="778419"/>
        <a:ext cx="10233800" cy="1583549"/>
      </dsp:txXfrm>
    </dsp:sp>
    <dsp:sp modelId="{BE091FFD-70F3-4B92-9DBB-BCCE2C13422E}">
      <dsp:nvSpPr>
        <dsp:cNvPr id="0" name=""/>
        <dsp:cNvSpPr/>
      </dsp:nvSpPr>
      <dsp:spPr>
        <a:xfrm>
          <a:off x="0" y="2361969"/>
          <a:ext cx="10233800" cy="719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/>
            <a:t>Requisitos no funcionales:</a:t>
          </a:r>
          <a:endParaRPr lang="en-US" sz="3000" kern="1200"/>
        </a:p>
      </dsp:txBody>
      <dsp:txXfrm>
        <a:off x="35125" y="2397094"/>
        <a:ext cx="10163550" cy="649299"/>
      </dsp:txXfrm>
    </dsp:sp>
    <dsp:sp modelId="{5CED81BC-1443-4777-8FE0-1E0A3CB364EC}">
      <dsp:nvSpPr>
        <dsp:cNvPr id="0" name=""/>
        <dsp:cNvSpPr/>
      </dsp:nvSpPr>
      <dsp:spPr>
        <a:xfrm>
          <a:off x="0" y="3081518"/>
          <a:ext cx="10233800" cy="12109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4923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2300" kern="1200"/>
            <a:t>Escalabilidad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2300" kern="1200"/>
            <a:t>Información gráfica y visual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sz="2300" kern="1200"/>
            <a:t>Seguridad</a:t>
          </a:r>
          <a:endParaRPr lang="en-US" sz="2300" kern="1200"/>
        </a:p>
      </dsp:txBody>
      <dsp:txXfrm>
        <a:off x="0" y="3081518"/>
        <a:ext cx="10233800" cy="12109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B90A15-D95E-4C70-9878-74DBBCDD9B12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2A5D9-785B-474B-9271-D31422EFA5A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3701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7995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550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5126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90427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48378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6698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573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798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8133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333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4276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580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1648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8678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2248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6823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6493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93359A8E-F717-401C-AA8C-8A7097B19435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8130B38D-BCD9-4AFE-BED9-C87CAF47CD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5754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786DB-7FF3-4397-AFEA-9681AE5DFC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799" y="4448401"/>
            <a:ext cx="9144000" cy="1641490"/>
          </a:xfrm>
        </p:spPr>
        <p:txBody>
          <a:bodyPr/>
          <a:lstStyle/>
          <a:p>
            <a:r>
              <a:rPr lang="es-ES"/>
              <a:t>La Cesta Verde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7EA2C6-D65E-3501-C67B-61F308D240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540155"/>
            <a:ext cx="9144000" cy="908246"/>
          </a:xfrm>
        </p:spPr>
        <p:txBody>
          <a:bodyPr>
            <a:normAutofit fontScale="55000" lnSpcReduction="20000"/>
          </a:bodyPr>
          <a:lstStyle/>
          <a:p>
            <a:r>
              <a:rPr lang="es-ES"/>
              <a:t>Alejandro Leal Castaño</a:t>
            </a:r>
            <a:br>
              <a:rPr lang="es-ES"/>
            </a:br>
            <a:r>
              <a:rPr lang="es-ES"/>
              <a:t>Mario Alonso Núñez</a:t>
            </a:r>
            <a:br>
              <a:rPr lang="es-ES"/>
            </a:br>
            <a:r>
              <a:rPr lang="es-ES" err="1"/>
              <a:t>Jose</a:t>
            </a:r>
            <a:r>
              <a:rPr lang="es-ES"/>
              <a:t> Eduardo Raimundo Fernando</a:t>
            </a:r>
            <a:br>
              <a:rPr lang="es-ES"/>
            </a:br>
            <a:r>
              <a:rPr lang="es-ES" u="sng">
                <a:solidFill>
                  <a:schemeClr val="accent1">
                    <a:lumMod val="20000"/>
                    <a:lumOff val="80000"/>
                  </a:schemeClr>
                </a:solidFill>
              </a:rPr>
              <a:t>05/05/2023</a:t>
            </a:r>
          </a:p>
        </p:txBody>
      </p:sp>
    </p:spTree>
    <p:extLst>
      <p:ext uri="{BB962C8B-B14F-4D97-AF65-F5344CB8AC3E}">
        <p14:creationId xmlns:p14="http://schemas.microsoft.com/office/powerpoint/2010/main" val="3427770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22E002-603E-CA68-7DA4-E1F4ED4FB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Sección de negocio</a:t>
            </a:r>
          </a:p>
        </p:txBody>
      </p:sp>
      <p:pic>
        <p:nvPicPr>
          <p:cNvPr id="5" name="Imagen 4" descr="Interfaz de usuario gráfica, Aplicación, Mapa&#10;&#10;Descripción generada automáticamente">
            <a:extLst>
              <a:ext uri="{FF2B5EF4-FFF2-40B4-BE49-F238E27FC236}">
                <a16:creationId xmlns:a16="http://schemas.microsoft.com/office/drawing/2014/main" id="{8E99E1C7-2911-4EAC-8CF3-872740BF7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987" y="575856"/>
            <a:ext cx="2929866" cy="5917019"/>
          </a:xfrm>
          <a:prstGeom prst="rect">
            <a:avLst/>
          </a:prstGeom>
        </p:spPr>
      </p:pic>
      <p:pic>
        <p:nvPicPr>
          <p:cNvPr id="7" name="Imagen 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B77E305F-EC0B-FF43-C5C8-8BBE36C2B6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90" y="1536350"/>
            <a:ext cx="7919483" cy="494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44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3DDC1D-E0D4-40F9-D401-F69536C90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Sección de cesta</a:t>
            </a:r>
          </a:p>
        </p:txBody>
      </p:sp>
      <p:pic>
        <p:nvPicPr>
          <p:cNvPr id="5" name="Marcador de contenido 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C74EB059-F5CF-624A-EF82-3CD76434F6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24" y="1690687"/>
            <a:ext cx="7698489" cy="4802187"/>
          </a:xfrm>
        </p:spPr>
      </p:pic>
      <p:pic>
        <p:nvPicPr>
          <p:cNvPr id="9" name="Imagen 8" descr="Interfaz de usuario gráfica&#10;&#10;Descripción generada automáticamente con confianza baja">
            <a:extLst>
              <a:ext uri="{FF2B5EF4-FFF2-40B4-BE49-F238E27FC236}">
                <a16:creationId xmlns:a16="http://schemas.microsoft.com/office/drawing/2014/main" id="{8AF2B09C-A175-42FA-F82D-DEA46D084D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786" y="515679"/>
            <a:ext cx="2966890" cy="593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37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3DDC1D-E0D4-40F9-D401-F69536C90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Sección de cesta</a:t>
            </a:r>
          </a:p>
        </p:txBody>
      </p:sp>
      <p:pic>
        <p:nvPicPr>
          <p:cNvPr id="8" name="Imagen 7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0C8F3F2E-51A9-9569-9307-56DBEDE777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35" y="1628552"/>
            <a:ext cx="7682023" cy="4801265"/>
          </a:xfrm>
          <a:prstGeom prst="rect">
            <a:avLst/>
          </a:prstGeom>
        </p:spPr>
      </p:pic>
      <p:pic>
        <p:nvPicPr>
          <p:cNvPr id="10" name="Imagen 9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03D2D020-5584-91BC-1128-1E9A8E8908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740" y="487385"/>
            <a:ext cx="2962939" cy="594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02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70337C9-789C-D43C-ECBE-9B9C7808ACFB}"/>
              </a:ext>
            </a:extLst>
          </p:cNvPr>
          <p:cNvSpPr txBox="1"/>
          <p:nvPr/>
        </p:nvSpPr>
        <p:spPr>
          <a:xfrm>
            <a:off x="4377313" y="687388"/>
            <a:ext cx="6290687" cy="5483225"/>
          </a:xfrm>
          <a:prstGeom prst="rect">
            <a:avLst/>
          </a:prstGeo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spc="-30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rPr>
              <a:t>Aplicaciones Multimedia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1780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7451E7C6-1961-4199-B95E-D0993B9FB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6616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B97F1EF-0AED-4298-89CA-8BA44F71D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534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62711AF8-CFBA-D1C9-071D-D45EFA08D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840" y="2573800"/>
            <a:ext cx="7052937" cy="1710399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ctr"/>
            <a:r>
              <a:rPr lang="en-US" spc="-300" err="1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Obtención</a:t>
            </a:r>
            <a:r>
              <a:rPr lang="en-US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 </a:t>
            </a:r>
            <a:r>
              <a:rPr lang="en-US" spc="-300" err="1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automática</a:t>
            </a:r>
            <a:r>
              <a:rPr lang="en-US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 de </a:t>
            </a:r>
            <a:r>
              <a:rPr lang="en-US" spc="-300" err="1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valores</a:t>
            </a:r>
            <a:r>
              <a:rPr lang="en-US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 </a:t>
            </a:r>
            <a:r>
              <a:rPr lang="en-US" spc="-300" err="1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nutricionales</a:t>
            </a:r>
            <a:endParaRPr lang="en-US" spc="-300">
              <a:gradFill flip="none" rotWithShape="1">
                <a:gsLst>
                  <a:gs pos="32000">
                    <a:schemeClr val="tx1">
                      <a:lumMod val="89000"/>
                    </a:schemeClr>
                  </a:gs>
                  <a:gs pos="0">
                    <a:schemeClr val="bg1">
                      <a:lumMod val="41000"/>
                      <a:lumOff val="59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8100000" scaled="1"/>
                <a:tileRect/>
              </a:gra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091782EE-F77E-4722-85F0-C1E5F0790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7678" y="2627791"/>
            <a:ext cx="6235148" cy="3592034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600" b="0" kern="1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>
              <a:effectLst>
                <a:outerShdw blurRad="469900" dist="342900" dir="5400000" sy="-20000" rotWithShape="0">
                  <a:schemeClr val="bg1"/>
                </a:outerShdw>
              </a:effectLst>
            </a:endParaRPr>
          </a:p>
        </p:txBody>
      </p:sp>
      <p:pic>
        <p:nvPicPr>
          <p:cNvPr id="12" name="Imagen 11" descr="Icono&#10;&#10;Descripción generada automáticamente">
            <a:extLst>
              <a:ext uri="{FF2B5EF4-FFF2-40B4-BE49-F238E27FC236}">
                <a16:creationId xmlns:a16="http://schemas.microsoft.com/office/drawing/2014/main" id="{E0A409DF-8DA5-AA54-9021-08F1CE9DED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6441" y="643464"/>
            <a:ext cx="2624670" cy="26246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14" name="Imagen 13" descr="Icono&#10;&#10;Descripción generada automáticamente">
            <a:extLst>
              <a:ext uri="{FF2B5EF4-FFF2-40B4-BE49-F238E27FC236}">
                <a16:creationId xmlns:a16="http://schemas.microsoft.com/office/drawing/2014/main" id="{1F174749-CFF3-AD8B-06D4-024A8E049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6441" y="3589866"/>
            <a:ext cx="2624669" cy="262466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812678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62711AF8-CFBA-D1C9-071D-D45EFA08D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519" y="252003"/>
            <a:ext cx="10515600" cy="1325563"/>
          </a:xfrm>
        </p:spPr>
        <p:txBody>
          <a:bodyPr>
            <a:normAutofit/>
          </a:bodyPr>
          <a:lstStyle/>
          <a:p>
            <a:r>
              <a:rPr lang="es-ES" sz="4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Obtención automática de valores nutricionales</a:t>
            </a:r>
            <a:endParaRPr lang="es-ES" sz="4000"/>
          </a:p>
        </p:txBody>
      </p:sp>
      <p:pic>
        <p:nvPicPr>
          <p:cNvPr id="24" name="Imagen 23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E0EC27A6-37B8-D16E-0809-173A93C83D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5" t="-579"/>
          <a:stretch/>
        </p:blipFill>
        <p:spPr>
          <a:xfrm>
            <a:off x="2379406" y="1337187"/>
            <a:ext cx="7168331" cy="542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421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451E7C6-1961-4199-B95E-D0993B9FB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6616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B97F1EF-0AED-4298-89CA-8BA44F71D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534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62711AF8-CFBA-D1C9-071D-D45EFA08D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33" y="2995203"/>
            <a:ext cx="7645552" cy="867593"/>
          </a:xfrm>
        </p:spPr>
        <p:txBody>
          <a:bodyPr vert="horz" wrap="square" lIns="91440" tIns="45720" rIns="91440" bIns="45720" rtlCol="0" anchor="t">
            <a:normAutofit fontScale="90000"/>
          </a:bodyPr>
          <a:lstStyle/>
          <a:p>
            <a:r>
              <a:rPr lang="en-US" sz="6000" spc="-300" err="1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Implementación</a:t>
            </a:r>
            <a:r>
              <a:rPr lang="en-US" sz="6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 de </a:t>
            </a:r>
            <a:r>
              <a:rPr lang="en-US" sz="6000" spc="-300" err="1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mapas</a:t>
            </a:r>
            <a:endParaRPr lang="en-US" sz="6000" spc="-300">
              <a:gradFill flip="none" rotWithShape="1">
                <a:gsLst>
                  <a:gs pos="32000">
                    <a:schemeClr val="tx1">
                      <a:lumMod val="89000"/>
                    </a:schemeClr>
                  </a:gs>
                  <a:gs pos="0">
                    <a:schemeClr val="bg1">
                      <a:lumMod val="41000"/>
                      <a:lumOff val="59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8100000" scaled="1"/>
                <a:tileRect/>
              </a:gra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091782EE-F77E-4722-85F0-C1E5F0790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7678" y="2627791"/>
            <a:ext cx="6235148" cy="3592034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600" b="0" kern="1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>
              <a:effectLst>
                <a:outerShdw blurRad="469900" dist="342900" dir="5400000" sy="-20000" rotWithShape="0">
                  <a:schemeClr val="bg1"/>
                </a:outerShdw>
              </a:effectLst>
            </a:endParaRPr>
          </a:p>
        </p:txBody>
      </p:sp>
      <p:pic>
        <p:nvPicPr>
          <p:cNvPr id="3" name="Imagen 2" descr="Logotipo&#10;&#10;Descripción generada automáticamente">
            <a:extLst>
              <a:ext uri="{FF2B5EF4-FFF2-40B4-BE49-F238E27FC236}">
                <a16:creationId xmlns:a16="http://schemas.microsoft.com/office/drawing/2014/main" id="{9B3E2BCA-87E3-6B45-C1C2-ED3205124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526" y="1350191"/>
            <a:ext cx="2800500" cy="1211216"/>
          </a:xfrm>
          <a:prstGeom prst="rect">
            <a:avLst/>
          </a:prstGeom>
        </p:spPr>
      </p:pic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5126B4E8-6526-B68F-D05E-1566030C30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526" y="3995539"/>
            <a:ext cx="2800500" cy="181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63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5">
            <a:extLst>
              <a:ext uri="{FF2B5EF4-FFF2-40B4-BE49-F238E27FC236}">
                <a16:creationId xmlns:a16="http://schemas.microsoft.com/office/drawing/2014/main" id="{B65AA217-8643-4EF0-A2C8-3FCEC6330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3400" y="0"/>
            <a:ext cx="40386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7">
            <a:extLst>
              <a:ext uri="{FF2B5EF4-FFF2-40B4-BE49-F238E27FC236}">
                <a16:creationId xmlns:a16="http://schemas.microsoft.com/office/drawing/2014/main" id="{04EADE6E-5A4D-4199-8CEF-F0461F081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153400" cy="6858000"/>
          </a:xfrm>
          <a:prstGeom prst="rect">
            <a:avLst/>
          </a:prstGeom>
          <a:blipFill>
            <a:blip r:embed="rId2"/>
            <a:stretch>
              <a:fillRect l="-1" r="-49533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956B6131-0F9B-CCB8-911B-3D5AA3710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974" y="2449564"/>
            <a:ext cx="6662057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pc="-3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Generación del Código Qr.</a:t>
            </a:r>
          </a:p>
        </p:txBody>
      </p:sp>
      <p:pic>
        <p:nvPicPr>
          <p:cNvPr id="4" name="Imagen 3" descr="Código QR&#10;&#10;Descripción generada automáticamente">
            <a:extLst>
              <a:ext uri="{FF2B5EF4-FFF2-40B4-BE49-F238E27FC236}">
                <a16:creationId xmlns:a16="http://schemas.microsoft.com/office/drawing/2014/main" id="{3EF98F6D-8398-443C-2D25-108DA91F49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526" y="2041836"/>
            <a:ext cx="2800500" cy="2774327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001105DB-A0DC-7E03-70C6-B0712B7379C8}"/>
              </a:ext>
            </a:extLst>
          </p:cNvPr>
          <p:cNvSpPr txBox="1"/>
          <p:nvPr/>
        </p:nvSpPr>
        <p:spPr>
          <a:xfrm>
            <a:off x="2288357" y="3694156"/>
            <a:ext cx="261358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2800" b="0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angularx-qrcode</a:t>
            </a:r>
            <a:r>
              <a:rPr kumimoji="0" lang="es-ES" altLang="es-ES" sz="2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03703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E6A993-2076-FB63-930D-DFAE5A59E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22D651-94C5-7318-98F3-6B2400F4F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Correcto uso de aplicaciones híbridas</a:t>
            </a:r>
          </a:p>
          <a:p>
            <a:r>
              <a:rPr lang="es-ES"/>
              <a:t>Diseño de interacción en base a diferentes dispositivos.</a:t>
            </a:r>
          </a:p>
          <a:p>
            <a:r>
              <a:rPr lang="es-ES"/>
              <a:t>Compenetración Frontend – Backend – Base de datos</a:t>
            </a:r>
          </a:p>
          <a:p>
            <a:r>
              <a:rPr lang="es-ES"/>
              <a:t>Uso de </a:t>
            </a:r>
            <a:r>
              <a:rPr lang="es-ES" err="1"/>
              <a:t>APIs</a:t>
            </a:r>
            <a:r>
              <a:rPr lang="es-ES"/>
              <a:t> y contenido multimedia:</a:t>
            </a:r>
          </a:p>
          <a:p>
            <a:pPr lvl="1"/>
            <a:r>
              <a:rPr lang="es-ES"/>
              <a:t>Obtención de información nutricional automatizada.</a:t>
            </a:r>
          </a:p>
          <a:p>
            <a:pPr lvl="1"/>
            <a:r>
              <a:rPr lang="es-ES"/>
              <a:t>Generación de códigos QR.</a:t>
            </a:r>
          </a:p>
          <a:p>
            <a:pPr lvl="1"/>
            <a:r>
              <a:rPr lang="es-ES"/>
              <a:t>Generación de mapas.</a:t>
            </a:r>
          </a:p>
          <a:p>
            <a:r>
              <a:rPr lang="es-ES"/>
              <a:t>Definición de estilos y logotipo</a:t>
            </a:r>
          </a:p>
        </p:txBody>
      </p:sp>
    </p:spTree>
    <p:extLst>
      <p:ext uri="{BB962C8B-B14F-4D97-AF65-F5344CB8AC3E}">
        <p14:creationId xmlns:p14="http://schemas.microsoft.com/office/powerpoint/2010/main" val="3054056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70F1B-451E-F7AB-A99B-8D849AA4A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62057" cy="1325563"/>
          </a:xfrm>
        </p:spPr>
        <p:txBody>
          <a:bodyPr>
            <a:normAutofit/>
          </a:bodyPr>
          <a:lstStyle/>
          <a:p>
            <a:r>
              <a:rPr lang="es-ES"/>
              <a:t>Índice de contenidos</a:t>
            </a:r>
          </a:p>
        </p:txBody>
      </p:sp>
      <p:sp>
        <p:nvSpPr>
          <p:cNvPr id="25" name="Marcador de contenido 2">
            <a:extLst>
              <a:ext uri="{FF2B5EF4-FFF2-40B4-BE49-F238E27FC236}">
                <a16:creationId xmlns:a16="http://schemas.microsoft.com/office/drawing/2014/main" id="{B3CEE457-0E53-E669-ADCF-6901E3B10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6184314" cy="4351338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s-ES" sz="2000"/>
              <a:t>La idea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s-ES" sz="2000"/>
              <a:t>Objetivos y requisitos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s-ES" sz="2000"/>
              <a:t>Vista general del Frontend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ES" sz="2000"/>
              <a:t>Sección de Acceso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ES" sz="2000"/>
              <a:t>Sección de Catalogo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ES" sz="2000"/>
              <a:t>Sección de Producto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ES" sz="2000"/>
              <a:t>Sección de Perfil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ES" sz="2000"/>
              <a:t>Sección de Negocio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ES" sz="2000"/>
              <a:t>Sección de Cesta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s-ES" sz="2000"/>
              <a:t>Aplicaciones Multimedia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ES" sz="2000"/>
              <a:t>Obtención automática de valores nutricionales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ES" sz="2000"/>
              <a:t>Implementación de mapas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ES" sz="2000"/>
              <a:t>Generación de códigos QR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s-ES" sz="2000"/>
              <a:t>Conclusiones</a:t>
            </a:r>
          </a:p>
          <a:p>
            <a:pPr marL="514350" indent="-514350" algn="just">
              <a:buFont typeface="+mj-lt"/>
              <a:buAutoNum type="arabicPeriod"/>
            </a:pPr>
            <a:endParaRPr lang="es-ES" sz="2000"/>
          </a:p>
        </p:txBody>
      </p:sp>
      <p:pic>
        <p:nvPicPr>
          <p:cNvPr id="26" name="Picture 4" descr="Tres dardos en el centro de la diana">
            <a:extLst>
              <a:ext uri="{FF2B5EF4-FFF2-40B4-BE49-F238E27FC236}">
                <a16:creationId xmlns:a16="http://schemas.microsoft.com/office/drawing/2014/main" id="{6F1DB57E-5034-E5DD-24FD-FB75E0C330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349" r="8535"/>
          <a:stretch/>
        </p:blipFill>
        <p:spPr>
          <a:xfrm>
            <a:off x="7848600" y="10"/>
            <a:ext cx="43434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956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70F1B-451E-F7AB-A99B-8D849AA4A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Objetivos y requisitos</a:t>
            </a:r>
          </a:p>
        </p:txBody>
      </p:sp>
      <p:graphicFrame>
        <p:nvGraphicFramePr>
          <p:cNvPr id="7" name="Marcador de contenido 2">
            <a:extLst>
              <a:ext uri="{FF2B5EF4-FFF2-40B4-BE49-F238E27FC236}">
                <a16:creationId xmlns:a16="http://schemas.microsoft.com/office/drawing/2014/main" id="{B4E574ED-D8C2-7DD5-32F4-0B287D2DD22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20000" y="1825625"/>
          <a:ext cx="102338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604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70337C9-789C-D43C-ECBE-9B9C7808ACFB}"/>
              </a:ext>
            </a:extLst>
          </p:cNvPr>
          <p:cNvSpPr txBox="1"/>
          <p:nvPr/>
        </p:nvSpPr>
        <p:spPr>
          <a:xfrm>
            <a:off x="4377313" y="687388"/>
            <a:ext cx="6290687" cy="5483225"/>
          </a:xfrm>
          <a:prstGeom prst="rect">
            <a:avLst/>
          </a:prstGeo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spc="-30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rPr>
              <a:t>Vista general del Frontend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2325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136AAC-AB17-127C-23E8-4252B0069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Sección de acceso</a:t>
            </a:r>
          </a:p>
        </p:txBody>
      </p:sp>
      <p:pic>
        <p:nvPicPr>
          <p:cNvPr id="5" name="Marcador de contenido 4" descr="Interfaz de usuario gráfica, Aplicación, Word&#10;&#10;Descripción generada automáticamente">
            <a:extLst>
              <a:ext uri="{FF2B5EF4-FFF2-40B4-BE49-F238E27FC236}">
                <a16:creationId xmlns:a16="http://schemas.microsoft.com/office/drawing/2014/main" id="{32D71561-70A4-A26A-D287-F353603AF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40" y="1594995"/>
            <a:ext cx="7650025" cy="4781266"/>
          </a:xfrm>
        </p:spPr>
      </p:pic>
      <p:pic>
        <p:nvPicPr>
          <p:cNvPr id="7" name="Imagen 6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AE7F7917-FA0E-0DD1-F0D7-19AF1F45A1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9023" y="481739"/>
            <a:ext cx="2930842" cy="589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509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136AAC-AB17-127C-23E8-4252B0069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Sección de acceso</a:t>
            </a:r>
          </a:p>
        </p:txBody>
      </p:sp>
      <p:pic>
        <p:nvPicPr>
          <p:cNvPr id="8" name="Imagen 7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E69A1C76-022F-559B-B3F4-2C96F4BF2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968" y="372139"/>
            <a:ext cx="2992703" cy="6002079"/>
          </a:xfrm>
          <a:prstGeom prst="rect">
            <a:avLst/>
          </a:prstGeom>
        </p:spPr>
      </p:pic>
      <p:pic>
        <p:nvPicPr>
          <p:cNvPr id="10" name="Imagen 9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B36EF61F-1D71-4DBB-1C24-CAECE69DD3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00" y="1544366"/>
            <a:ext cx="7727763" cy="482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854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5EEE2F-C858-F018-A66B-C1918DC47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Sección de catálogo</a:t>
            </a:r>
          </a:p>
        </p:txBody>
      </p:sp>
      <p:pic>
        <p:nvPicPr>
          <p:cNvPr id="5" name="Imagen 4" descr="Interfaz de usuario gráfica&#10;&#10;Descripción generada automáticamente con confianza media">
            <a:extLst>
              <a:ext uri="{FF2B5EF4-FFF2-40B4-BE49-F238E27FC236}">
                <a16:creationId xmlns:a16="http://schemas.microsoft.com/office/drawing/2014/main" id="{4E59283B-E3F1-266D-3AF1-2B25B3143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0305" y="372078"/>
            <a:ext cx="3077402" cy="6120797"/>
          </a:xfrm>
          <a:prstGeom prst="rect">
            <a:avLst/>
          </a:prstGeom>
        </p:spPr>
      </p:pic>
      <p:pic>
        <p:nvPicPr>
          <p:cNvPr id="7" name="Imagen 6" descr="Imagen de la pantalla de un celular con la imagen de una fruta&#10;&#10;Descripción generada automáticamente con confianza media">
            <a:extLst>
              <a:ext uri="{FF2B5EF4-FFF2-40B4-BE49-F238E27FC236}">
                <a16:creationId xmlns:a16="http://schemas.microsoft.com/office/drawing/2014/main" id="{7600CE94-9F44-8944-B48C-21DAD70FD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37" y="1612395"/>
            <a:ext cx="7703975" cy="481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51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E3F13D-61E7-590D-4331-F54EEAE3D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Sección de producto</a:t>
            </a:r>
          </a:p>
        </p:txBody>
      </p:sp>
      <p:pic>
        <p:nvPicPr>
          <p:cNvPr id="7" name="Imagen 6" descr="Captura de pantalla de un celular con fruta&#10;&#10;Descripción generada automáticamente">
            <a:extLst>
              <a:ext uri="{FF2B5EF4-FFF2-40B4-BE49-F238E27FC236}">
                <a16:creationId xmlns:a16="http://schemas.microsoft.com/office/drawing/2014/main" id="{4770467B-EDA2-6E22-56D2-1D64D68685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578" y="148856"/>
            <a:ext cx="2830786" cy="5645888"/>
          </a:xfrm>
          <a:prstGeom prst="rect">
            <a:avLst/>
          </a:prstGeom>
        </p:spPr>
      </p:pic>
      <p:pic>
        <p:nvPicPr>
          <p:cNvPr id="9" name="Imagen 8" descr="Tabla&#10;&#10;Descripción generada automáticamente">
            <a:extLst>
              <a:ext uri="{FF2B5EF4-FFF2-40B4-BE49-F238E27FC236}">
                <a16:creationId xmlns:a16="http://schemas.microsoft.com/office/drawing/2014/main" id="{472B6468-522D-18AE-66C4-67FF9C44AE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6019" y="1462657"/>
            <a:ext cx="2612298" cy="52464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n 10" descr="Captura de pantalla de un celular con fruta&#10;&#10;Descripción generada automáticamente">
            <a:extLst>
              <a:ext uri="{FF2B5EF4-FFF2-40B4-BE49-F238E27FC236}">
                <a16:creationId xmlns:a16="http://schemas.microsoft.com/office/drawing/2014/main" id="{37CD5A01-3B31-F453-7686-1C82740A86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41" y="1837335"/>
            <a:ext cx="6585097" cy="411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411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DE1368-D7FB-91C6-A711-417605727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Sección de perfil</a:t>
            </a:r>
          </a:p>
        </p:txBody>
      </p:sp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BE656A12-EDD0-2EAC-91B2-87A5C5523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55" y="1616260"/>
            <a:ext cx="7774348" cy="4858968"/>
          </a:xfrm>
          <a:prstGeom prst="rect">
            <a:avLst/>
          </a:prstGeom>
        </p:spPr>
      </p:pic>
      <p:pic>
        <p:nvPicPr>
          <p:cNvPr id="7" name="Imagen 6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F06EA612-968A-3E61-D18C-1880C8A657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956" y="382772"/>
            <a:ext cx="3037789" cy="609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34958"/>
      </p:ext>
    </p:extLst>
  </p:cSld>
  <p:clrMapOvr>
    <a:masterClrMapping/>
  </p:clrMapOvr>
</p:sld>
</file>

<file path=ppt/theme/theme1.xml><?xml version="1.0" encoding="utf-8"?>
<a:theme xmlns:a="http://schemas.openxmlformats.org/drawingml/2006/main" name="Profundidad">
  <a:themeElements>
    <a:clrScheme name="Profundidad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undidad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undida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TM04033923[[fn=Profundidad]]</Template>
  <Application>Microsoft Office PowerPoint</Application>
  <PresentationFormat>Widescreen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Profundidad</vt:lpstr>
      <vt:lpstr>La Cesta Verde</vt:lpstr>
      <vt:lpstr>Índice de contenidos</vt:lpstr>
      <vt:lpstr>Objetivos y requisitos</vt:lpstr>
      <vt:lpstr>PowerPoint Presentation</vt:lpstr>
      <vt:lpstr>Sección de acceso</vt:lpstr>
      <vt:lpstr>Sección de acceso</vt:lpstr>
      <vt:lpstr>Sección de catálogo</vt:lpstr>
      <vt:lpstr>Sección de producto</vt:lpstr>
      <vt:lpstr>Sección de perfil</vt:lpstr>
      <vt:lpstr>Sección de negocio</vt:lpstr>
      <vt:lpstr>Sección de cesta</vt:lpstr>
      <vt:lpstr>Sección de cesta</vt:lpstr>
      <vt:lpstr>PowerPoint Presentation</vt:lpstr>
      <vt:lpstr>Obtención automática de valores nutricionales</vt:lpstr>
      <vt:lpstr>Obtención automática de valores nutricionales</vt:lpstr>
      <vt:lpstr>Implementación de mapas</vt:lpstr>
      <vt:lpstr>Generación del Código Qr.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Auto-k</dc:title>
  <dc:creator>BOGDAN V</dc:creator>
  <cp:revision>1</cp:revision>
  <dcterms:created xsi:type="dcterms:W3CDTF">2023-03-11T12:34:34Z</dcterms:created>
  <dcterms:modified xsi:type="dcterms:W3CDTF">2023-05-03T21:28:55Z</dcterms:modified>
</cp:coreProperties>
</file>

<file path=docProps/thumbnail.jpeg>
</file>